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BF4-8B1C-4B7E-B8D1-8563E6225DD7}" type="datetimeFigureOut">
              <a:rPr lang="sv-SE" smtClean="0"/>
              <a:t>2016-02-07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F361-857A-4E9B-9ACF-83B12AAC92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29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BF4-8B1C-4B7E-B8D1-8563E6225DD7}" type="datetimeFigureOut">
              <a:rPr lang="sv-SE" smtClean="0"/>
              <a:t>2016-02-07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F361-857A-4E9B-9ACF-83B12AAC92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603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BF4-8B1C-4B7E-B8D1-8563E6225DD7}" type="datetimeFigureOut">
              <a:rPr lang="sv-SE" smtClean="0"/>
              <a:t>2016-02-07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F361-857A-4E9B-9ACF-83B12AAC92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963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BF4-8B1C-4B7E-B8D1-8563E6225DD7}" type="datetimeFigureOut">
              <a:rPr lang="sv-SE" smtClean="0"/>
              <a:t>2016-02-07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F361-857A-4E9B-9ACF-83B12AAC92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63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BF4-8B1C-4B7E-B8D1-8563E6225DD7}" type="datetimeFigureOut">
              <a:rPr lang="sv-SE" smtClean="0"/>
              <a:t>2016-02-07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F361-857A-4E9B-9ACF-83B12AAC92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696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BF4-8B1C-4B7E-B8D1-8563E6225DD7}" type="datetimeFigureOut">
              <a:rPr lang="sv-SE" smtClean="0"/>
              <a:t>2016-02-07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F361-857A-4E9B-9ACF-83B12AAC92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05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BF4-8B1C-4B7E-B8D1-8563E6225DD7}" type="datetimeFigureOut">
              <a:rPr lang="sv-SE" smtClean="0"/>
              <a:t>2016-02-07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F361-857A-4E9B-9ACF-83B12AAC92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00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BF4-8B1C-4B7E-B8D1-8563E6225DD7}" type="datetimeFigureOut">
              <a:rPr lang="sv-SE" smtClean="0"/>
              <a:t>2016-02-07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F361-857A-4E9B-9ACF-83B12AAC92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20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BF4-8B1C-4B7E-B8D1-8563E6225DD7}" type="datetimeFigureOut">
              <a:rPr lang="sv-SE" smtClean="0"/>
              <a:t>2016-02-07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F361-857A-4E9B-9ACF-83B12AAC92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77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BF4-8B1C-4B7E-B8D1-8563E6225DD7}" type="datetimeFigureOut">
              <a:rPr lang="sv-SE" smtClean="0"/>
              <a:t>2016-02-07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F361-857A-4E9B-9ACF-83B12AAC92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8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BF4-8B1C-4B7E-B8D1-8563E6225DD7}" type="datetimeFigureOut">
              <a:rPr lang="sv-SE" smtClean="0"/>
              <a:t>2016-02-07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F361-857A-4E9B-9ACF-83B12AAC92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22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EEBF4-8B1C-4B7E-B8D1-8563E6225DD7}" type="datetimeFigureOut">
              <a:rPr lang="sv-SE" smtClean="0"/>
              <a:t>2016-02-07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F361-857A-4E9B-9ACF-83B12AAC92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6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- </a:t>
            </a:r>
            <a:r>
              <a:rPr lang="sv-SE" dirty="0" err="1" smtClean="0"/>
              <a:t>watch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Christoffer </a:t>
            </a:r>
            <a:r>
              <a:rPr lang="sv-SE" dirty="0"/>
              <a:t>N</a:t>
            </a:r>
            <a:r>
              <a:rPr lang="sv-SE" dirty="0" smtClean="0"/>
              <a:t>oring, Johan </a:t>
            </a:r>
            <a:r>
              <a:rPr lang="sv-SE" dirty="0" err="1" smtClean="0"/>
              <a:t>Kardell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640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Watch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39801" y="1455559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point</a:t>
            </a:r>
            <a:r>
              <a:rPr lang="sv-SE" dirty="0" smtClean="0"/>
              <a:t> to </a:t>
            </a:r>
            <a:r>
              <a:rPr lang="sv-SE" dirty="0" err="1" smtClean="0"/>
              <a:t>using</a:t>
            </a:r>
            <a:r>
              <a:rPr lang="sv-SE" dirty="0" smtClean="0"/>
              <a:t> a </a:t>
            </a:r>
            <a:r>
              <a:rPr lang="sv-SE" dirty="0" err="1" smtClean="0"/>
              <a:t>watch</a:t>
            </a:r>
            <a:r>
              <a:rPr lang="sv-SE" dirty="0" smtClean="0"/>
              <a:t> in </a:t>
            </a:r>
            <a:r>
              <a:rPr lang="sv-SE" dirty="0" err="1" smtClean="0"/>
              <a:t>angular</a:t>
            </a:r>
            <a:r>
              <a:rPr lang="sv-SE" dirty="0" smtClean="0"/>
              <a:t> is to </a:t>
            </a:r>
            <a:r>
              <a:rPr lang="sv-SE" dirty="0" err="1" smtClean="0"/>
              <a:t>detect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 in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 and so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respond</a:t>
            </a:r>
            <a:r>
              <a:rPr lang="sv-SE" dirty="0" smtClean="0"/>
              <a:t> </a:t>
            </a:r>
            <a:r>
              <a:rPr lang="sv-SE" dirty="0" err="1" smtClean="0"/>
              <a:t>accordingly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err="1" smtClean="0"/>
              <a:t>Example</a:t>
            </a:r>
            <a:r>
              <a:rPr lang="sv-SE" dirty="0" smtClean="0"/>
              <a:t>: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dashboard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information </a:t>
            </a:r>
            <a:r>
              <a:rPr lang="sv-SE" dirty="0" err="1" smtClean="0"/>
              <a:t>regarding</a:t>
            </a:r>
            <a:r>
              <a:rPr lang="sv-SE" dirty="0" smtClean="0"/>
              <a:t> a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such</a:t>
            </a:r>
            <a:r>
              <a:rPr lang="sv-SE" dirty="0" smtClean="0"/>
              <a:t> as </a:t>
            </a:r>
            <a:r>
              <a:rPr lang="sv-SE" dirty="0" err="1" smtClean="0"/>
              <a:t>purchases</a:t>
            </a:r>
            <a:r>
              <a:rPr lang="sv-SE" dirty="0" smtClean="0"/>
              <a:t> </a:t>
            </a:r>
            <a:r>
              <a:rPr lang="sv-SE" dirty="0" err="1" smtClean="0"/>
              <a:t>made</a:t>
            </a:r>
            <a:r>
              <a:rPr lang="sv-SE" dirty="0" smtClean="0"/>
              <a:t>, social </a:t>
            </a:r>
            <a:r>
              <a:rPr lang="sv-SE" dirty="0" err="1" smtClean="0"/>
              <a:t>contacts</a:t>
            </a:r>
            <a:r>
              <a:rPr lang="sv-SE" dirty="0" smtClean="0"/>
              <a:t>, </a:t>
            </a:r>
            <a:r>
              <a:rPr lang="sv-SE" dirty="0" err="1" smtClean="0"/>
              <a:t>messages</a:t>
            </a:r>
            <a:r>
              <a:rPr lang="sv-SE" dirty="0" smtClean="0"/>
              <a:t> </a:t>
            </a:r>
            <a:r>
              <a:rPr lang="sv-SE" dirty="0" err="1" smtClean="0"/>
              <a:t>etc</a:t>
            </a:r>
            <a:endParaRPr lang="sv-SE" dirty="0" smtClean="0"/>
          </a:p>
          <a:p>
            <a:r>
              <a:rPr lang="sv-SE" dirty="0" err="1"/>
              <a:t>e</a:t>
            </a:r>
            <a:r>
              <a:rPr lang="sv-SE" dirty="0" err="1" smtClean="0"/>
              <a:t>verything</a:t>
            </a:r>
            <a:r>
              <a:rPr lang="sv-SE" dirty="0" smtClean="0"/>
              <a:t> </a:t>
            </a:r>
            <a:r>
              <a:rPr lang="sv-SE" dirty="0" err="1" smtClean="0"/>
              <a:t>centered</a:t>
            </a:r>
            <a:r>
              <a:rPr lang="sv-SE" dirty="0" smtClean="0"/>
              <a:t> </a:t>
            </a:r>
            <a:r>
              <a:rPr lang="sv-SE" dirty="0" err="1" smtClean="0"/>
              <a:t>around</a:t>
            </a:r>
            <a:r>
              <a:rPr lang="sv-SE" dirty="0" smtClean="0"/>
              <a:t> a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user</a:t>
            </a:r>
            <a:r>
              <a:rPr lang="sv-SE" dirty="0" smtClean="0"/>
              <a:t>. So </a:t>
            </a:r>
            <a:r>
              <a:rPr lang="sv-SE" dirty="0" err="1" smtClean="0"/>
              <a:t>when</a:t>
            </a:r>
            <a:r>
              <a:rPr lang="sv-SE" dirty="0"/>
              <a:t> </a:t>
            </a:r>
            <a:r>
              <a:rPr lang="sv-SE" dirty="0" smtClean="0"/>
              <a:t>a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/>
              <a:t> </a:t>
            </a:r>
            <a:r>
              <a:rPr lang="sv-SE" dirty="0" smtClean="0"/>
              <a:t>– </a:t>
            </a:r>
            <a:r>
              <a:rPr lang="sv-SE" dirty="0" err="1" smtClean="0"/>
              <a:t>everything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1181100" y="3644900"/>
            <a:ext cx="60960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Isosceles Triangle 5"/>
          <p:cNvSpPr/>
          <p:nvPr/>
        </p:nvSpPr>
        <p:spPr>
          <a:xfrm>
            <a:off x="1181100" y="4241800"/>
            <a:ext cx="609600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3352800" y="36449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Friends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622800"/>
            <a:ext cx="112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Purchases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5689600"/>
            <a:ext cx="10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Messages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92300" y="3924300"/>
            <a:ext cx="1143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59000" y="4724400"/>
            <a:ext cx="965200" cy="12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44700" y="5118100"/>
            <a:ext cx="11938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19900" y="3561774"/>
            <a:ext cx="609600" cy="50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Isosceles Triangle 16"/>
          <p:cNvSpPr/>
          <p:nvPr/>
        </p:nvSpPr>
        <p:spPr>
          <a:xfrm>
            <a:off x="6819900" y="4158674"/>
            <a:ext cx="609600" cy="6096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8318500" y="3784600"/>
            <a:ext cx="2322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changed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Load</a:t>
            </a:r>
            <a:r>
              <a:rPr lang="sv-SE" dirty="0" smtClean="0"/>
              <a:t> data for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user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27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Different </a:t>
            </a:r>
            <a:r>
              <a:rPr lang="sv-SE" dirty="0" err="1" smtClean="0"/>
              <a:t>watches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54100" y="1993900"/>
            <a:ext cx="1687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w</a:t>
            </a:r>
            <a:r>
              <a:rPr lang="sv-SE" dirty="0" err="1" smtClean="0"/>
              <a:t>atch</a:t>
            </a:r>
            <a:endParaRPr lang="sv-SE" dirty="0" smtClean="0"/>
          </a:p>
          <a:p>
            <a:r>
              <a:rPr lang="sv-SE" dirty="0" err="1" smtClean="0"/>
              <a:t>watchCollection</a:t>
            </a:r>
            <a:endParaRPr lang="sv-SE" dirty="0" smtClean="0"/>
          </a:p>
          <a:p>
            <a:r>
              <a:rPr lang="sv-SE" dirty="0" err="1" smtClean="0"/>
              <a:t>watchGroup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4064000" y="1993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scope.watch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600" b="1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6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changeListener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600" b="1" dirty="0" err="1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deepWatch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sv-S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991100" y="3733800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to </a:t>
            </a:r>
            <a:r>
              <a:rPr lang="sv-SE" dirty="0" err="1" smtClean="0"/>
              <a:t>watch</a:t>
            </a:r>
            <a:endParaRPr lang="sv-SE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5773206" y="2332454"/>
            <a:ext cx="183094" cy="140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7600" y="3543300"/>
            <a:ext cx="197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Respond</a:t>
            </a:r>
            <a:r>
              <a:rPr lang="sv-SE" dirty="0" smtClean="0"/>
              <a:t> to </a:t>
            </a:r>
            <a:r>
              <a:rPr lang="sv-SE" dirty="0" err="1" smtClean="0"/>
              <a:t>change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67600" y="2455565"/>
            <a:ext cx="292100" cy="108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98817" y="2806700"/>
            <a:ext cx="2462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Watch the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r>
              <a:rPr lang="sv-SE" dirty="0"/>
              <a:t>o</a:t>
            </a:r>
            <a:r>
              <a:rPr lang="sv-SE" dirty="0" smtClean="0"/>
              <a:t>r the </a:t>
            </a:r>
            <a:r>
              <a:rPr lang="sv-SE" dirty="0" err="1" smtClean="0"/>
              <a:t>whole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sv-SE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442628" y="2455565"/>
            <a:ext cx="256189" cy="35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8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watch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scope.watch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600" b="1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6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changeListener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600" b="1" dirty="0" err="1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deepWatch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838200" y="2304534"/>
            <a:ext cx="41120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changeCallback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600" dirty="0"/>
          </a:p>
        </p:txBody>
      </p:sp>
      <p:sp>
        <p:nvSpPr>
          <p:cNvPr id="7" name="Rectangle 6"/>
          <p:cNvSpPr/>
          <p:nvPr/>
        </p:nvSpPr>
        <p:spPr>
          <a:xfrm>
            <a:off x="838200" y="293930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changeCallback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600" dirty="0"/>
          </a:p>
        </p:txBody>
      </p:sp>
      <p:sp>
        <p:nvSpPr>
          <p:cNvPr id="8" name="Rectangle 7"/>
          <p:cNvSpPr/>
          <p:nvPr/>
        </p:nvSpPr>
        <p:spPr>
          <a:xfrm>
            <a:off x="838200" y="4311035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scope.$watch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 + b'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4311035"/>
            <a:ext cx="318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Look at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property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6143396" y="38654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scope.$watch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'user'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sv-SE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dsds</a:t>
            </a:r>
            <a:r>
              <a:rPr lang="sv-SE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  <a:r>
              <a:rPr lang="sv-SE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12000" y="1862088"/>
            <a:ext cx="408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Deepwatch</a:t>
            </a:r>
            <a:r>
              <a:rPr lang="sv-SE" dirty="0" smtClean="0"/>
              <a:t> , Watch the </a:t>
            </a:r>
            <a:r>
              <a:rPr lang="sv-SE" dirty="0" err="1" smtClean="0"/>
              <a:t>whole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7112000" y="223142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scope.user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pelle</a:t>
            </a:r>
            <a:r>
              <a:rPr lang="sv-SE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600" dirty="0"/>
          </a:p>
        </p:txBody>
      </p:sp>
      <p:cxnSp>
        <p:nvCxnSpPr>
          <p:cNvPr id="15" name="Straight Arrow Connector 14"/>
          <p:cNvCxnSpPr>
            <a:endCxn id="2" idx="2"/>
          </p:cNvCxnSpPr>
          <p:nvPr/>
        </p:nvCxnSpPr>
        <p:spPr>
          <a:xfrm flipH="1">
            <a:off x="6096000" y="1327096"/>
            <a:ext cx="266700" cy="36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8200" y="5020409"/>
            <a:ext cx="5651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$scope.user.name;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  <a:r>
              <a:rPr lang="sv-SE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0" y="5221099"/>
            <a:ext cx="596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If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dont</a:t>
            </a:r>
            <a:r>
              <a:rPr lang="sv-SE" dirty="0" smtClean="0"/>
              <a:t> like to </a:t>
            </a:r>
            <a:r>
              <a:rPr lang="sv-SE" dirty="0" err="1" smtClean="0"/>
              <a:t>watch</a:t>
            </a:r>
            <a:r>
              <a:rPr lang="sv-SE" dirty="0" smtClean="0"/>
              <a:t> ”strings”,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watch</a:t>
            </a:r>
            <a:r>
              <a:rPr lang="sv-SE" dirty="0" smtClean="0"/>
              <a:t> an </a:t>
            </a:r>
            <a:r>
              <a:rPr lang="sv-SE" dirty="0" err="1" smtClean="0"/>
              <a:t>epression</a:t>
            </a:r>
            <a:endParaRPr lang="sv-SE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4521200" y="5405765"/>
            <a:ext cx="119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2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watchGroup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52500" y="1690688"/>
            <a:ext cx="820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$scope.$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watchGroup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changeGroupCallback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884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watchCollection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2152134"/>
            <a:ext cx="4336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scope.arr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sv-SE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'arr'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'arr1'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'arr2'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838200" y="2790736"/>
            <a:ext cx="789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$scope.$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watchCollection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sv-SE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'arr'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356100" y="4152900"/>
            <a:ext cx="296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Add</a:t>
            </a:r>
            <a:r>
              <a:rPr lang="sv-SE" dirty="0" smtClean="0"/>
              <a:t>/</a:t>
            </a:r>
            <a:r>
              <a:rPr lang="sv-SE" dirty="0" err="1" smtClean="0"/>
              <a:t>Remove</a:t>
            </a:r>
            <a:r>
              <a:rPr lang="sv-SE" dirty="0" smtClean="0"/>
              <a:t> , no </a:t>
            </a:r>
            <a:r>
              <a:rPr lang="sv-SE" dirty="0" err="1" smtClean="0"/>
              <a:t>deep</a:t>
            </a:r>
            <a:r>
              <a:rPr lang="sv-SE" dirty="0" smtClean="0"/>
              <a:t> </a:t>
            </a:r>
            <a:r>
              <a:rPr lang="sv-SE" dirty="0" err="1" smtClean="0"/>
              <a:t>watch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695700" y="3621733"/>
            <a:ext cx="889000" cy="5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22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274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Angular - watch</vt:lpstr>
      <vt:lpstr>Watch</vt:lpstr>
      <vt:lpstr>Different watches</vt:lpstr>
      <vt:lpstr>watch</vt:lpstr>
      <vt:lpstr>watchGroup</vt:lpstr>
      <vt:lpstr>watchCollection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- watch</dc:title>
  <dc:creator>cnoring n</dc:creator>
  <cp:lastModifiedBy>cnoring n</cp:lastModifiedBy>
  <cp:revision>20</cp:revision>
  <dcterms:created xsi:type="dcterms:W3CDTF">2016-02-07T11:31:40Z</dcterms:created>
  <dcterms:modified xsi:type="dcterms:W3CDTF">2016-02-07T12:05:28Z</dcterms:modified>
</cp:coreProperties>
</file>