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8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51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3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998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9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3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8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08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7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89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7FF6-ACE9-470B-86B2-B95EFA53C357}" type="datetimeFigureOut">
              <a:rPr lang="sv-SE" smtClean="0"/>
              <a:t>2016-02-25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507E-EE51-4B07-9220-AF3B475CD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2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Dependency</a:t>
            </a:r>
            <a:r>
              <a:rPr lang="sv-SE" dirty="0" smtClean="0"/>
              <a:t> </a:t>
            </a:r>
            <a:r>
              <a:rPr lang="sv-SE" dirty="0" err="1" smtClean="0"/>
              <a:t>injection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30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Not </a:t>
            </a:r>
            <a:r>
              <a:rPr lang="sv-SE" dirty="0" err="1" smtClean="0"/>
              <a:t>Working</a:t>
            </a:r>
            <a:r>
              <a:rPr lang="sv-SE" dirty="0" smtClean="0"/>
              <a:t> + </a:t>
            </a:r>
            <a:r>
              <a:rPr lang="sv-SE" dirty="0" err="1" smtClean="0"/>
              <a:t>Working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2333628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.controller(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1536"/>
            <a:ext cx="871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NOT </a:t>
            </a:r>
            <a:r>
              <a:rPr lang="sv-SE" dirty="0" err="1" smtClean="0"/>
              <a:t>minification</a:t>
            </a:r>
            <a:r>
              <a:rPr lang="sv-SE" dirty="0" smtClean="0"/>
              <a:t> </a:t>
            </a:r>
            <a:r>
              <a:rPr lang="sv-SE" dirty="0" err="1" smtClean="0"/>
              <a:t>safe</a:t>
            </a:r>
            <a:r>
              <a:rPr lang="sv-SE" dirty="0" smtClean="0"/>
              <a:t>,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scrambled</a:t>
            </a:r>
            <a:r>
              <a:rPr lang="sv-SE" dirty="0" smtClean="0"/>
              <a:t> to </a:t>
            </a:r>
            <a:r>
              <a:rPr lang="sv-SE" dirty="0" err="1" smtClean="0"/>
              <a:t>a,p</a:t>
            </a:r>
            <a:r>
              <a:rPr lang="sv-SE" dirty="0" smtClean="0"/>
              <a:t>, U   or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similar</a:t>
            </a:r>
            <a:r>
              <a:rPr lang="sv-SE" dirty="0" smtClean="0"/>
              <a:t> in </a:t>
            </a:r>
            <a:r>
              <a:rPr lang="sv-SE" dirty="0" err="1" smtClean="0"/>
              <a:t>minification</a:t>
            </a:r>
            <a:r>
              <a:rPr lang="sv-SE" dirty="0" smtClean="0"/>
              <a:t> step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91471" y="4039034"/>
            <a:ext cx="530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survive</a:t>
            </a:r>
            <a:r>
              <a:rPr lang="sv-SE" dirty="0" smtClean="0"/>
              <a:t> </a:t>
            </a:r>
            <a:r>
              <a:rPr lang="sv-SE" dirty="0" err="1" smtClean="0"/>
              <a:t>minification</a:t>
            </a:r>
            <a:r>
              <a:rPr lang="sv-SE" dirty="0" smtClean="0"/>
              <a:t> as strings </a:t>
            </a:r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minified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791471" y="4614473"/>
            <a:ext cx="123686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.controller(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prodService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}])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40585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Best </a:t>
            </a:r>
            <a:r>
              <a:rPr lang="sv-SE" dirty="0" err="1" smtClean="0"/>
              <a:t>practice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558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.controller(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.$inject = [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prodService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'User'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AppCtrl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prodService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973501"/>
            <a:ext cx="4903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Remove</a:t>
            </a:r>
            <a:r>
              <a:rPr lang="sv-SE" dirty="0" smtClean="0"/>
              <a:t> the </a:t>
            </a:r>
            <a:r>
              <a:rPr lang="sv-SE" dirty="0" err="1" smtClean="0"/>
              <a:t>inline</a:t>
            </a:r>
            <a:r>
              <a:rPr lang="sv-SE" dirty="0" smtClean="0"/>
              <a:t>, </a:t>
            </a:r>
            <a:r>
              <a:rPr lang="sv-SE" dirty="0" err="1" smtClean="0"/>
              <a:t>function</a:t>
            </a:r>
            <a:r>
              <a:rPr lang="sv-SE" dirty="0" smtClean="0"/>
              <a:t> on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row</a:t>
            </a:r>
            <a:endParaRPr lang="sv-SE" dirty="0" smtClean="0"/>
          </a:p>
          <a:p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b="1" dirty="0" smtClean="0"/>
              <a:t>$</a:t>
            </a:r>
            <a:r>
              <a:rPr lang="sv-SE" b="1" dirty="0" err="1" smtClean="0"/>
              <a:t>inject</a:t>
            </a:r>
            <a:endParaRPr lang="sv-SE" b="1" dirty="0" smtClean="0"/>
          </a:p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array</a:t>
            </a:r>
            <a:r>
              <a:rPr lang="sv-SE" dirty="0" smtClean="0"/>
              <a:t> version </a:t>
            </a:r>
            <a:r>
              <a:rPr lang="sv-SE" dirty="0" err="1" smtClean="0"/>
              <a:t>turns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in </a:t>
            </a:r>
            <a:r>
              <a:rPr lang="sv-SE" dirty="0" err="1" smtClean="0"/>
              <a:t>minification</a:t>
            </a:r>
            <a:endParaRPr lang="sv-SE" dirty="0" smtClean="0"/>
          </a:p>
          <a:p>
            <a:r>
              <a:rPr lang="sv-SE" dirty="0" smtClean="0"/>
              <a:t>step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65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Dependency injection</vt:lpstr>
      <vt:lpstr>Not Working + Working</vt:lpstr>
      <vt:lpstr>Best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cnoring n</dc:creator>
  <cp:lastModifiedBy>cnoring n</cp:lastModifiedBy>
  <cp:revision>7</cp:revision>
  <dcterms:created xsi:type="dcterms:W3CDTF">2016-02-24T23:39:25Z</dcterms:created>
  <dcterms:modified xsi:type="dcterms:W3CDTF">2016-02-24T23:47:12Z</dcterms:modified>
</cp:coreProperties>
</file>