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67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391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19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36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940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85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596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4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9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F41B-6473-4B98-8673-832ECCA4A495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CD1D-7DD2-4A51-B7D4-AC10EF487D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544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bootstrapping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95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3046" y="82722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baseUrl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"http://domain/"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baseUrl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baseUrl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}])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someValueAfterConfig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 val'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.controller(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.service(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everything is already created when we come here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697191" y="945573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315200" y="1184564"/>
            <a:ext cx="1153391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80318" y="1527464"/>
            <a:ext cx="329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Happens</a:t>
            </a:r>
            <a:r>
              <a:rPr lang="sv-SE" dirty="0" smtClean="0"/>
              <a:t> second,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  <a:r>
              <a:rPr lang="sv-SE" dirty="0" err="1" smtClean="0"/>
              <a:t>provider</a:t>
            </a:r>
            <a:r>
              <a:rPr lang="sv-SE" dirty="0" smtClean="0"/>
              <a:t>,</a:t>
            </a:r>
          </a:p>
          <a:p>
            <a:r>
              <a:rPr lang="sv-SE" dirty="0" err="1"/>
              <a:t>r</a:t>
            </a:r>
            <a:r>
              <a:rPr lang="sv-SE" dirty="0" err="1" smtClean="0"/>
              <a:t>outing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7813964" y="1850629"/>
            <a:ext cx="966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94618" y="2410691"/>
            <a:ext cx="21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config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606145" y="2386354"/>
            <a:ext cx="1174173" cy="26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96391" y="1387187"/>
            <a:ext cx="5018809" cy="3049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2287731" y="1744123"/>
            <a:ext cx="5018809" cy="2337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2296391" y="2255779"/>
            <a:ext cx="5018809" cy="2337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2296391" y="3076063"/>
            <a:ext cx="5018809" cy="2337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/>
        </p:nvSpPr>
        <p:spPr>
          <a:xfrm>
            <a:off x="8894618" y="3408218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Like a </a:t>
            </a:r>
            <a:r>
              <a:rPr lang="sv-SE" dirty="0" err="1" smtClean="0"/>
              <a:t>main</a:t>
            </a:r>
            <a:r>
              <a:rPr lang="sv-SE" dirty="0" smtClean="0"/>
              <a:t> </a:t>
            </a:r>
            <a:r>
              <a:rPr lang="sv-SE" dirty="0" err="1" smtClean="0"/>
              <a:t>method</a:t>
            </a:r>
            <a:r>
              <a:rPr lang="sv-SE" dirty="0" smtClean="0"/>
              <a:t>, </a:t>
            </a:r>
            <a:r>
              <a:rPr lang="sv-SE" dirty="0" err="1" smtClean="0"/>
              <a:t>happens</a:t>
            </a:r>
            <a:r>
              <a:rPr lang="sv-SE" dirty="0" smtClean="0"/>
              <a:t> last</a:t>
            </a:r>
            <a:endParaRPr lang="sv-SE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606145" y="3192961"/>
            <a:ext cx="1174173" cy="31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Angular bootstrapping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bootstrapping</dc:title>
  <dc:creator>cnoring n</dc:creator>
  <cp:lastModifiedBy>cnoring n</cp:lastModifiedBy>
  <cp:revision>2</cp:revision>
  <dcterms:created xsi:type="dcterms:W3CDTF">2016-02-25T20:31:31Z</dcterms:created>
  <dcterms:modified xsi:type="dcterms:W3CDTF">2016-02-25T21:26:56Z</dcterms:modified>
</cp:coreProperties>
</file>