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1" r:id="rId5"/>
    <p:sldId id="262" r:id="rId6"/>
    <p:sldId id="260" r:id="rId7"/>
    <p:sldId id="264" r:id="rId8"/>
    <p:sldId id="265" r:id="rId9"/>
    <p:sldId id="257" r:id="rId10"/>
    <p:sldId id="27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>
        <p:scale>
          <a:sx n="100" d="100"/>
          <a:sy n="100" d="100"/>
        </p:scale>
        <p:origin x="17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42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990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5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28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04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0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851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100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19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738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580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F239-0460-4DC0-BDB1-29F9FC2CB51A}" type="datetimeFigureOut">
              <a:rPr lang="sv-SE" smtClean="0"/>
              <a:t>2016-03-19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382B-8937-473C-9C0E-970CD231B0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61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s://css-tricks.com/autoprefix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Do’s</a:t>
            </a:r>
            <a:r>
              <a:rPr lang="sv-SE" dirty="0" smtClean="0"/>
              <a:t> and </a:t>
            </a:r>
            <a:r>
              <a:rPr lang="sv-SE" dirty="0" err="1" smtClean="0"/>
              <a:t>dont’s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</a:t>
            </a:r>
            <a:r>
              <a:rPr lang="sv-SE" dirty="0"/>
              <a:t>N</a:t>
            </a:r>
            <a:r>
              <a:rPr lang="sv-SE" dirty="0" smtClean="0"/>
              <a:t>oring </a:t>
            </a:r>
            <a:r>
              <a:rPr lang="sv-SE" dirty="0" err="1" smtClean="0"/>
              <a:t>Softhouse</a:t>
            </a:r>
            <a:endParaRPr lang="sv-SE" dirty="0"/>
          </a:p>
        </p:txBody>
      </p:sp>
      <p:pic>
        <p:nvPicPr>
          <p:cNvPr id="4100" name="Picture 4" descr="CSS is awesome m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478087"/>
            <a:ext cx="23812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Breakdown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162050" y="1895475"/>
            <a:ext cx="269932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.test{</a:t>
            </a:r>
          </a:p>
          <a:p>
            <a:r>
              <a:rPr lang="sv-SE" dirty="0" smtClean="0"/>
              <a:t>  @</a:t>
            </a:r>
            <a:r>
              <a:rPr lang="sv-SE" dirty="0" err="1" smtClean="0"/>
              <a:t>extend</a:t>
            </a:r>
            <a:r>
              <a:rPr lang="sv-SE" dirty="0" smtClean="0"/>
              <a:t> %</a:t>
            </a:r>
            <a:r>
              <a:rPr lang="sv-SE" dirty="0" err="1" smtClean="0"/>
              <a:t>a_placeholder</a:t>
            </a:r>
            <a:endParaRPr lang="sv-SE" dirty="0" smtClean="0"/>
          </a:p>
          <a:p>
            <a:r>
              <a:rPr lang="sv-SE" dirty="0" smtClean="0"/>
              <a:t>  </a:t>
            </a:r>
          </a:p>
          <a:p>
            <a:r>
              <a:rPr lang="sv-SE" dirty="0" smtClean="0"/>
              <a:t>  @</a:t>
            </a:r>
            <a:r>
              <a:rPr lang="sv-SE" dirty="0" err="1" smtClean="0"/>
              <a:t>include</a:t>
            </a:r>
            <a:r>
              <a:rPr lang="sv-SE" dirty="0" smtClean="0"/>
              <a:t> </a:t>
            </a:r>
            <a:r>
              <a:rPr lang="sv-SE" dirty="0" err="1" smtClean="0"/>
              <a:t>a_mixin</a:t>
            </a:r>
            <a:endParaRPr lang="sv-SE" dirty="0" smtClean="0"/>
          </a:p>
          <a:p>
            <a:r>
              <a:rPr lang="sv-SE" dirty="0"/>
              <a:t> </a:t>
            </a:r>
            <a:r>
              <a:rPr lang="sv-SE" dirty="0" smtClean="0"/>
              <a:t> </a:t>
            </a:r>
          </a:p>
          <a:p>
            <a:r>
              <a:rPr lang="sv-SE" dirty="0"/>
              <a:t> </a:t>
            </a:r>
            <a:r>
              <a:rPr lang="sv-SE" dirty="0" smtClean="0"/>
              <a:t> color : </a:t>
            </a:r>
            <a:r>
              <a:rPr lang="sv-SE" dirty="0" err="1" smtClean="0"/>
              <a:t>white</a:t>
            </a:r>
            <a:endParaRPr lang="sv-SE" dirty="0" smtClean="0"/>
          </a:p>
          <a:p>
            <a:r>
              <a:rPr lang="sv-SE" dirty="0"/>
              <a:t> </a:t>
            </a:r>
            <a:r>
              <a:rPr lang="sv-SE" dirty="0" smtClean="0"/>
              <a:t> </a:t>
            </a:r>
          </a:p>
          <a:p>
            <a:r>
              <a:rPr lang="sv-SE" dirty="0" smtClean="0"/>
              <a:t>  &amp;:</a:t>
            </a:r>
            <a:r>
              <a:rPr lang="sv-SE" dirty="0" err="1" smtClean="0"/>
              <a:t>hover</a:t>
            </a:r>
            <a:r>
              <a:rPr lang="sv-SE" dirty="0" smtClean="0"/>
              <a:t> { </a:t>
            </a:r>
          </a:p>
          <a:p>
            <a:r>
              <a:rPr lang="sv-SE" dirty="0"/>
              <a:t> </a:t>
            </a:r>
            <a:r>
              <a:rPr lang="sv-SE" dirty="0" smtClean="0"/>
              <a:t> }</a:t>
            </a:r>
          </a:p>
          <a:p>
            <a:endParaRPr lang="sv-SE" dirty="0"/>
          </a:p>
          <a:p>
            <a:r>
              <a:rPr lang="sv-SE" dirty="0" smtClean="0"/>
              <a:t>  &amp;::</a:t>
            </a:r>
            <a:r>
              <a:rPr lang="sv-SE" dirty="0" err="1" smtClean="0"/>
              <a:t>before</a:t>
            </a:r>
            <a:r>
              <a:rPr lang="sv-SE" dirty="0" smtClean="0"/>
              <a:t> {</a:t>
            </a:r>
          </a:p>
          <a:p>
            <a:endParaRPr lang="sv-SE" dirty="0"/>
          </a:p>
          <a:p>
            <a:r>
              <a:rPr lang="sv-SE" dirty="0" smtClean="0"/>
              <a:t>  }</a:t>
            </a:r>
          </a:p>
          <a:p>
            <a:endParaRPr lang="sv-SE" dirty="0"/>
          </a:p>
          <a:p>
            <a:r>
              <a:rPr lang="sv-SE" dirty="0" smtClean="0"/>
              <a:t>  .</a:t>
            </a:r>
            <a:r>
              <a:rPr lang="sv-SE" dirty="0" err="1" smtClean="0"/>
              <a:t>title</a:t>
            </a:r>
            <a:r>
              <a:rPr lang="sv-SE" dirty="0" smtClean="0"/>
              <a:t> {</a:t>
            </a:r>
          </a:p>
          <a:p>
            <a:endParaRPr lang="sv-SE" dirty="0"/>
          </a:p>
          <a:p>
            <a:r>
              <a:rPr lang="sv-SE" dirty="0" smtClean="0"/>
              <a:t>  }</a:t>
            </a:r>
            <a:endParaRPr lang="sv-SE" dirty="0"/>
          </a:p>
          <a:p>
            <a:r>
              <a:rPr lang="sv-SE" dirty="0" smtClean="0"/>
              <a:t>}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019675" y="169068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placeholder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61379" y="2009775"/>
            <a:ext cx="843971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3500" y="273367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mixin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76625" y="2886075"/>
            <a:ext cx="1390650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500" y="3609975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Regular</a:t>
            </a:r>
            <a:r>
              <a:rPr lang="sv-SE" dirty="0" smtClean="0"/>
              <a:t> </a:t>
            </a:r>
            <a:r>
              <a:rPr lang="sv-SE" dirty="0" err="1" smtClean="0"/>
              <a:t>css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86075" y="3467100"/>
            <a:ext cx="2057400" cy="45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3500" y="4543425"/>
            <a:ext cx="364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Pseudo </a:t>
            </a:r>
            <a:r>
              <a:rPr lang="sv-SE" dirty="0" err="1" smtClean="0"/>
              <a:t>classes</a:t>
            </a:r>
            <a:r>
              <a:rPr lang="sv-SE" dirty="0" smtClean="0"/>
              <a:t> and pseudo elements</a:t>
            </a:r>
            <a:endParaRPr lang="sv-SE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86075" y="4152900"/>
            <a:ext cx="20574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86075" y="4810125"/>
            <a:ext cx="1819275" cy="10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67325" y="6038850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Nested</a:t>
            </a:r>
            <a:r>
              <a:rPr lang="sv-SE" dirty="0" smtClean="0"/>
              <a:t> </a:t>
            </a:r>
            <a:r>
              <a:rPr lang="sv-SE" dirty="0" err="1" smtClean="0"/>
              <a:t>selectors</a:t>
            </a:r>
            <a:endParaRPr lang="sv-SE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181225" y="6210300"/>
            <a:ext cx="276225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Sass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23925" y="169068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Be </a:t>
            </a:r>
            <a:r>
              <a:rPr lang="sv-SE" dirty="0" err="1" smtClean="0"/>
              <a:t>specific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923925" y="2571750"/>
            <a:ext cx="73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BAD</a:t>
            </a:r>
            <a:endParaRPr lang="sv-SE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923925" y="32054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#ffa600;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listStyle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5px;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581650" y="257174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GOOD</a:t>
            </a:r>
            <a:endParaRPr lang="sv-SE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581650" y="32054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link-primary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$orange;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radius-button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radius-tab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5px;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096000" y="2705100"/>
            <a:ext cx="1057275" cy="50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19925" y="2724150"/>
            <a:ext cx="180975" cy="48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4250" y="2378423"/>
            <a:ext cx="344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exact</a:t>
            </a:r>
            <a:r>
              <a:rPr lang="sv-SE" dirty="0" smtClean="0"/>
              <a:t>, </a:t>
            </a:r>
            <a:r>
              <a:rPr lang="sv-SE" dirty="0" err="1" smtClean="0"/>
              <a:t>primary</a:t>
            </a:r>
            <a:endParaRPr lang="sv-SE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91269" y="4128790"/>
            <a:ext cx="70806" cy="96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5375" y="5314950"/>
            <a:ext cx="175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Radius</a:t>
            </a:r>
            <a:r>
              <a:rPr lang="sv-SE" dirty="0" smtClean="0"/>
              <a:t> for </a:t>
            </a:r>
            <a:r>
              <a:rPr lang="sv-SE" dirty="0" err="1" smtClean="0"/>
              <a:t>what</a:t>
            </a:r>
            <a:r>
              <a:rPr lang="sv-SE" dirty="0" smtClean="0"/>
              <a:t>?</a:t>
            </a:r>
            <a:endParaRPr lang="sv-SE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077138" y="4405788"/>
            <a:ext cx="333187" cy="93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5450" y="5499616"/>
            <a:ext cx="148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Radius</a:t>
            </a:r>
            <a:r>
              <a:rPr lang="sv-SE" dirty="0" smtClean="0"/>
              <a:t> for </a:t>
            </a:r>
            <a:r>
              <a:rPr lang="sv-SE" dirty="0" err="1" smtClean="0"/>
              <a:t>tab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46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Sass</a:t>
            </a:r>
            <a:r>
              <a:rPr lang="sv-SE" dirty="0" smtClean="0"/>
              <a:t>, </a:t>
            </a:r>
            <a:r>
              <a:rPr lang="sv-SE" dirty="0" err="1" smtClean="0"/>
              <a:t>mixins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57275" y="1619250"/>
            <a:ext cx="469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At </a:t>
            </a:r>
            <a:r>
              <a:rPr lang="sv-SE" dirty="0" err="1" smtClean="0"/>
              <a:t>least</a:t>
            </a:r>
            <a:r>
              <a:rPr lang="sv-SE" dirty="0" smtClean="0"/>
              <a:t> </a:t>
            </a:r>
            <a:r>
              <a:rPr lang="sv-SE" sz="2800" dirty="0" err="1" smtClean="0"/>
              <a:t>one</a:t>
            </a:r>
            <a:r>
              <a:rPr lang="sv-SE" dirty="0" smtClean="0"/>
              <a:t> argument or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too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1057275" y="25855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moz-border-radius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webkit-border-radius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$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171575" y="2124075"/>
            <a:ext cx="469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GOOD,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for different </a:t>
            </a:r>
            <a:r>
              <a:rPr lang="sv-SE" dirty="0" err="1" smtClean="0"/>
              <a:t>radius</a:t>
            </a:r>
            <a:r>
              <a:rPr lang="sv-SE" dirty="0" smtClean="0"/>
              <a:t> </a:t>
            </a:r>
            <a:r>
              <a:rPr lang="sv-SE" dirty="0" err="1" smtClean="0"/>
              <a:t>numbers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638925" y="2124075"/>
            <a:ext cx="5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BAD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6638925" y="26777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moz-border-radius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12px;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webkit-border-radius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12px;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12px;  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163051" y="3971925"/>
            <a:ext cx="200024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6525" y="5133975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NOT </a:t>
            </a:r>
            <a:r>
              <a:rPr lang="sv-SE" dirty="0" err="1" smtClean="0"/>
              <a:t>very</a:t>
            </a:r>
            <a:r>
              <a:rPr lang="sv-SE" dirty="0" smtClean="0"/>
              <a:t> flexible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31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Sass</a:t>
            </a:r>
            <a:r>
              <a:rPr lang="sv-SE" dirty="0" smtClean="0"/>
              <a:t>, </a:t>
            </a:r>
            <a:r>
              <a:rPr lang="sv-SE" dirty="0" err="1" smtClean="0"/>
              <a:t>placeholder</a:t>
            </a:r>
            <a:r>
              <a:rPr lang="sv-SE" dirty="0" smtClean="0"/>
              <a:t> vs </a:t>
            </a:r>
            <a:r>
              <a:rPr lang="sv-SE" dirty="0" err="1" smtClean="0"/>
              <a:t>mixin</a:t>
            </a:r>
            <a:r>
              <a:rPr lang="sv-SE" dirty="0" smtClean="0"/>
              <a:t>- </a:t>
            </a:r>
            <a:r>
              <a:rPr lang="sv-SE" dirty="0" err="1" smtClean="0"/>
              <a:t>placeholder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62025" y="1590675"/>
            <a:ext cx="690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no parameters, </a:t>
            </a:r>
            <a:r>
              <a:rPr lang="sv-SE" dirty="0" err="1" smtClean="0"/>
              <a:t>use</a:t>
            </a:r>
            <a:r>
              <a:rPr lang="sv-SE" dirty="0" smtClean="0"/>
              <a:t> a </a:t>
            </a:r>
            <a:r>
              <a:rPr lang="sv-SE" dirty="0" err="1" smtClean="0"/>
              <a:t>placeholder</a:t>
            </a:r>
            <a:r>
              <a:rPr lang="sv-SE" dirty="0" smtClean="0"/>
              <a:t> </a:t>
            </a:r>
            <a:r>
              <a:rPr lang="sv-SE" dirty="0" err="1" smtClean="0"/>
              <a:t>because</a:t>
            </a:r>
            <a:r>
              <a:rPr lang="sv-SE" dirty="0" smtClean="0"/>
              <a:t> it saves </a:t>
            </a:r>
            <a:r>
              <a:rPr lang="sv-SE" dirty="0" err="1" smtClean="0"/>
              <a:t>codelines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066800" y="2186106"/>
            <a:ext cx="36766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4px;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blue-button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color :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.cool-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color :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black;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Right Arrow 5"/>
          <p:cNvSpPr/>
          <p:nvPr/>
        </p:nvSpPr>
        <p:spPr>
          <a:xfrm>
            <a:off x="4095750" y="3152775"/>
            <a:ext cx="762000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6486525" y="255243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blue-button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cool-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4px;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blue-button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color :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.cool-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color:white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86525" y="2229267"/>
            <a:ext cx="427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Attributes</a:t>
            </a:r>
            <a:r>
              <a:rPr lang="sv-SE" dirty="0" smtClean="0"/>
              <a:t> is not </a:t>
            </a:r>
            <a:r>
              <a:rPr lang="sv-SE" dirty="0" err="1" smtClean="0"/>
              <a:t>doubled</a:t>
            </a:r>
            <a:r>
              <a:rPr lang="sv-SE" dirty="0" smtClean="0"/>
              <a:t>, </a:t>
            </a:r>
            <a:r>
              <a:rPr lang="sv-SE" dirty="0" err="1" smtClean="0"/>
              <a:t>written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once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33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Sass</a:t>
            </a:r>
            <a:r>
              <a:rPr lang="sv-SE" dirty="0" smtClean="0"/>
              <a:t>, </a:t>
            </a:r>
            <a:r>
              <a:rPr lang="sv-SE" dirty="0" err="1" smtClean="0"/>
              <a:t>placeholder</a:t>
            </a:r>
            <a:r>
              <a:rPr lang="sv-SE" dirty="0" smtClean="0"/>
              <a:t> vs </a:t>
            </a:r>
            <a:r>
              <a:rPr lang="sv-SE" dirty="0" err="1" smtClean="0"/>
              <a:t>mixin</a:t>
            </a:r>
            <a:r>
              <a:rPr lang="sv-SE" dirty="0" smtClean="0"/>
              <a:t>- </a:t>
            </a:r>
            <a:r>
              <a:rPr lang="sv-SE" dirty="0" err="1" smtClean="0"/>
              <a:t>mixin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77000" y="189744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blue-button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4px;</a:t>
            </a:r>
          </a:p>
          <a:p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5px;</a:t>
            </a:r>
          </a:p>
          <a:p>
            <a:r>
              <a:rPr lang="sv-SE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12px;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color :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.cool-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4px;</a:t>
            </a:r>
          </a:p>
          <a:p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5px;</a:t>
            </a:r>
          </a:p>
          <a:p>
            <a:r>
              <a:rPr lang="sv-SE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font-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12px;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color:white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752475" y="1591092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ixin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border-radius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4px;</a:t>
            </a:r>
          </a:p>
          <a:p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padding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5px;</a:t>
            </a:r>
          </a:p>
          <a:p>
            <a:r>
              <a:rPr lang="sv-SE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font-</a:t>
            </a:r>
            <a:r>
              <a:rPr lang="sv-SE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sv-SE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12px;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blue-button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color :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’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.cool-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color :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black;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’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53100" y="5543550"/>
            <a:ext cx="456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properties</a:t>
            </a:r>
            <a:r>
              <a:rPr lang="sv-SE" dirty="0" smtClean="0"/>
              <a:t> in </a:t>
            </a:r>
            <a:r>
              <a:rPr lang="sv-SE" dirty="0" err="1" smtClean="0"/>
              <a:t>mixin</a:t>
            </a:r>
            <a:r>
              <a:rPr lang="sv-SE" dirty="0" smtClean="0"/>
              <a:t> the </a:t>
            </a:r>
            <a:r>
              <a:rPr lang="sv-SE" dirty="0" err="1" smtClean="0"/>
              <a:t>larger</a:t>
            </a:r>
            <a:r>
              <a:rPr lang="sv-SE" dirty="0" smtClean="0"/>
              <a:t> the </a:t>
            </a:r>
            <a:r>
              <a:rPr lang="sv-SE" dirty="0" err="1" smtClean="0"/>
              <a:t>css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162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Never </a:t>
            </a:r>
            <a:r>
              <a:rPr lang="sv-SE" b="1" dirty="0" err="1"/>
              <a:t>Write</a:t>
            </a:r>
            <a:r>
              <a:rPr lang="sv-SE" b="1" dirty="0"/>
              <a:t> </a:t>
            </a:r>
            <a:r>
              <a:rPr lang="sv-SE" b="1" dirty="0" err="1"/>
              <a:t>Vendor</a:t>
            </a:r>
            <a:r>
              <a:rPr lang="sv-SE" b="1" dirty="0"/>
              <a:t> </a:t>
            </a:r>
            <a:r>
              <a:rPr lang="sv-SE" b="1" dirty="0" err="1"/>
              <a:t>Prefixes</a:t>
            </a:r>
            <a:r>
              <a:rPr lang="sv-SE" b="1" dirty="0"/>
              <a:t/>
            </a:r>
            <a:br>
              <a:rPr lang="sv-SE" b="1" dirty="0"/>
            </a:b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476375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said</a:t>
            </a:r>
            <a:r>
              <a:rPr lang="sv-SE" dirty="0" smtClean="0"/>
              <a:t>?...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71550" y="2057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Vendor prefixes are a time-sensitive thing. </a:t>
            </a:r>
          </a:p>
          <a:p>
            <a:r>
              <a:rPr lang="en-US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browsers update over time, the need for them will fall away.</a:t>
            </a:r>
            <a:endParaRPr lang="sv-SE" i="1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19475"/>
            <a:ext cx="226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do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suggest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71550" y="3715247"/>
            <a:ext cx="38981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err="1" smtClean="0"/>
              <a:t>Autoprefixer</a:t>
            </a:r>
            <a:r>
              <a:rPr lang="sv-SE" dirty="0" smtClean="0"/>
              <a:t>  by Andrey </a:t>
            </a:r>
            <a:r>
              <a:rPr lang="sv-SE" dirty="0" err="1" smtClean="0"/>
              <a:t>Sitnik</a:t>
            </a:r>
            <a:endParaRPr lang="sv-SE" dirty="0" smtClean="0"/>
          </a:p>
          <a:p>
            <a:r>
              <a:rPr lang="sv-SE" dirty="0" smtClean="0">
                <a:hlinkClick r:id="rId2"/>
              </a:rPr>
              <a:t>https://css-tricks.com/autoprefixer/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076325" y="5088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solidFill>
                  <a:srgbClr val="000000"/>
                </a:solidFill>
                <a:effectLst/>
                <a:latin typeface="Source Sans Pro"/>
              </a:rPr>
              <a:t>parses CSS files and adds vendor prefixes to CSS rules using the </a:t>
            </a:r>
            <a:r>
              <a:rPr lang="en-US" b="0" i="1" u="none" strike="noStrike" dirty="0" smtClean="0">
                <a:solidFill>
                  <a:srgbClr val="2793C7"/>
                </a:solidFill>
                <a:effectLst/>
                <a:latin typeface="Source Sans Pro"/>
                <a:hlinkClick r:id="rId3"/>
              </a:rPr>
              <a:t>Can I Use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Source Sans Pro"/>
              </a:rPr>
              <a:t> database to determine which prefixes are needed.</a:t>
            </a:r>
            <a:endParaRPr lang="sv-SE" i="1" dirty="0"/>
          </a:p>
        </p:txBody>
      </p:sp>
      <p:sp>
        <p:nvSpPr>
          <p:cNvPr id="9" name="Rectangle 8"/>
          <p:cNvSpPr/>
          <p:nvPr/>
        </p:nvSpPr>
        <p:spPr>
          <a:xfrm>
            <a:off x="7324725" y="11993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transform 1s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829550" y="2478772"/>
            <a:ext cx="1689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err="1" smtClean="0"/>
              <a:t>Becomes</a:t>
            </a:r>
            <a:endParaRPr lang="sv-SE" sz="3200" dirty="0"/>
          </a:p>
        </p:txBody>
      </p:sp>
      <p:sp>
        <p:nvSpPr>
          <p:cNvPr id="12" name="Rectangle 11"/>
          <p:cNvSpPr/>
          <p:nvPr/>
        </p:nvSpPr>
        <p:spPr>
          <a:xfrm>
            <a:off x="7229475" y="288163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{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webkit-transition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-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webkit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-transform 1s;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-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-transform 1s;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transform 1s</a:t>
            </a:r>
          </a:p>
          <a:p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8363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sass</a:t>
            </a:r>
            <a:r>
              <a:rPr lang="sv-SE" dirty="0" smtClean="0"/>
              <a:t> </a:t>
            </a:r>
            <a:r>
              <a:rPr lang="sv-SE" dirty="0" err="1" smtClean="0"/>
              <a:t>differently</a:t>
            </a:r>
            <a:r>
              <a:rPr lang="sv-SE" dirty="0" smtClean="0"/>
              <a:t> in </a:t>
            </a:r>
            <a:br>
              <a:rPr lang="sv-SE" dirty="0" smtClean="0"/>
            </a:br>
            <a:r>
              <a:rPr lang="sv-SE" dirty="0" err="1" smtClean="0"/>
              <a:t>dev</a:t>
            </a:r>
            <a:r>
              <a:rPr lang="sv-SE" dirty="0" smtClean="0"/>
              <a:t> and </a:t>
            </a:r>
            <a:r>
              <a:rPr lang="sv-SE" dirty="0" err="1" smtClean="0"/>
              <a:t>prod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2377559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sass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sass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app.scss:dest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/app.css --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sourcemap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76425"/>
            <a:ext cx="3259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/>
              <a:t>With</a:t>
            </a:r>
            <a:r>
              <a:rPr lang="sv-SE" sz="2400" dirty="0" smtClean="0"/>
              <a:t> source </a:t>
            </a:r>
            <a:r>
              <a:rPr lang="sv-SE" sz="2400" dirty="0" err="1" smtClean="0"/>
              <a:t>maps</a:t>
            </a:r>
            <a:r>
              <a:rPr lang="sv-SE" sz="2400" dirty="0" smtClean="0"/>
              <a:t> in </a:t>
            </a:r>
            <a:r>
              <a:rPr lang="sv-SE" sz="2400" dirty="0" err="1" smtClean="0"/>
              <a:t>dev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0471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r>
              <a:rPr lang="sv-SE" dirty="0" smtClean="0"/>
              <a:t> demo, source </a:t>
            </a:r>
            <a:r>
              <a:rPr lang="sv-SE" dirty="0" err="1" smtClean="0"/>
              <a:t>maps</a:t>
            </a:r>
            <a:r>
              <a:rPr lang="sv-SE" dirty="0" smtClean="0"/>
              <a:t> + </a:t>
            </a:r>
            <a:r>
              <a:rPr lang="sv-SE" dirty="0" err="1" smtClean="0"/>
              <a:t>autoprefixer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59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reinvent</a:t>
            </a:r>
            <a:r>
              <a:rPr lang="sv-SE" dirty="0" smtClean="0"/>
              <a:t> the </a:t>
            </a:r>
            <a:r>
              <a:rPr lang="sv-SE" dirty="0" err="1" smtClean="0"/>
              <a:t>wheel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19175" y="1809750"/>
            <a:ext cx="370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excellent </a:t>
            </a:r>
            <a:r>
              <a:rPr lang="sv-SE" dirty="0" err="1" smtClean="0"/>
              <a:t>sass</a:t>
            </a:r>
            <a:r>
              <a:rPr lang="sv-SE" dirty="0" smtClean="0"/>
              <a:t> </a:t>
            </a:r>
            <a:r>
              <a:rPr lang="sv-SE" dirty="0" err="1" smtClean="0"/>
              <a:t>libs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there</a:t>
            </a:r>
            <a:endParaRPr lang="sv-SE" dirty="0"/>
          </a:p>
        </p:txBody>
      </p:sp>
      <p:pic>
        <p:nvPicPr>
          <p:cNvPr id="5122" name="Picture 2" descr="https://incident57.com/codekit/images/help/logo-bourbon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93661"/>
            <a:ext cx="3371850" cy="6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9175" y="4301609"/>
            <a:ext cx="3991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http://unicorn-ui.com/buttons/builder//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019175" y="3695700"/>
            <a:ext cx="115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 smtClean="0"/>
              <a:t>Buttons</a:t>
            </a:r>
            <a:endParaRPr lang="sv-S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19175" y="5295900"/>
            <a:ext cx="244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Saffron</a:t>
            </a:r>
            <a:r>
              <a:rPr lang="sv-SE" dirty="0" smtClean="0"/>
              <a:t> – for animations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019175" y="5747265"/>
            <a:ext cx="344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http://colindresj.github.io/saffron/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76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Cheater</a:t>
            </a:r>
            <a:r>
              <a:rPr lang="sv-SE" dirty="0" smtClean="0"/>
              <a:t> </a:t>
            </a:r>
            <a:r>
              <a:rPr lang="sv-SE" dirty="0" err="1" smtClean="0"/>
              <a:t>styles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495675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!</a:t>
            </a:r>
            <a:r>
              <a:rPr lang="sv-SE" dirty="0" err="1" smtClean="0"/>
              <a:t>important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2847975" y="4819650"/>
            <a:ext cx="18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position:absolute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5162550" y="1914525"/>
            <a:ext cx="63448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If </a:t>
            </a:r>
            <a:r>
              <a:rPr lang="sv-SE" dirty="0" err="1" smtClean="0"/>
              <a:t>you</a:t>
            </a:r>
            <a:r>
              <a:rPr lang="sv-SE" dirty="0" smtClean="0"/>
              <a:t> must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sz="2800" dirty="0" smtClean="0"/>
              <a:t>hack.css</a:t>
            </a:r>
            <a:r>
              <a:rPr lang="sv-SE" dirty="0" smtClean="0"/>
              <a:t> so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endParaRPr lang="sv-SE" dirty="0" smtClean="0"/>
          </a:p>
          <a:p>
            <a:r>
              <a:rPr lang="sv-SE" dirty="0" err="1"/>
              <a:t>c</a:t>
            </a:r>
            <a:r>
              <a:rPr lang="sv-SE" dirty="0" err="1" smtClean="0"/>
              <a:t>reated</a:t>
            </a:r>
            <a:r>
              <a:rPr lang="sv-SE" dirty="0" smtClean="0"/>
              <a:t> hacks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plan to </a:t>
            </a:r>
            <a:r>
              <a:rPr lang="sv-SE" dirty="0" err="1" smtClean="0"/>
              <a:t>remove</a:t>
            </a:r>
            <a:endParaRPr lang="sv-SE" dirty="0"/>
          </a:p>
        </p:txBody>
      </p:sp>
      <p:pic>
        <p:nvPicPr>
          <p:cNvPr id="3074" name="Picture 2" descr="http://e.lvme.me/tkoagu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938581"/>
            <a:ext cx="3349625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9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 </a:t>
            </a:r>
            <a:r>
              <a:rPr lang="sv-SE" dirty="0" err="1" smtClean="0"/>
              <a:t>styles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23925" y="1962150"/>
            <a:ext cx="498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&lt;div style=”</a:t>
            </a:r>
            <a:r>
              <a:rPr lang="sv-SE" dirty="0" err="1" smtClean="0"/>
              <a:t>background:black</a:t>
            </a:r>
            <a:r>
              <a:rPr lang="sv-SE" dirty="0" smtClean="0"/>
              <a:t>; font-</a:t>
            </a:r>
            <a:r>
              <a:rPr lang="sv-SE" dirty="0" err="1" smtClean="0"/>
              <a:t>weight</a:t>
            </a:r>
            <a:r>
              <a:rPr lang="sv-SE" dirty="0" smtClean="0"/>
              <a:t>: </a:t>
            </a:r>
            <a:r>
              <a:rPr lang="sv-SE" dirty="0" err="1" smtClean="0"/>
              <a:t>bold</a:t>
            </a:r>
            <a:r>
              <a:rPr lang="sv-SE" dirty="0" smtClean="0"/>
              <a:t> …”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415601" y="5455949"/>
            <a:ext cx="2847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HOW ’BOUT NO</a:t>
            </a:r>
            <a:endParaRPr lang="sv-SE" sz="3200" dirty="0"/>
          </a:p>
        </p:txBody>
      </p:sp>
      <p:pic>
        <p:nvPicPr>
          <p:cNvPr id="2050" name="Picture 2" descr="How About No Meme Dr Evil (0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2433637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Specificity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262130" y="1046428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Known</a:t>
            </a:r>
            <a:r>
              <a:rPr lang="sv-SE" dirty="0" smtClean="0"/>
              <a:t> </a:t>
            </a:r>
            <a:r>
              <a:rPr lang="sv-SE" dirty="0" err="1" smtClean="0"/>
              <a:t>Specificity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176655" y="1848905"/>
            <a:ext cx="489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css</a:t>
            </a:r>
            <a:r>
              <a:rPr lang="sv-SE" dirty="0" smtClean="0"/>
              <a:t> </a:t>
            </a:r>
            <a:r>
              <a:rPr lang="sv-SE" dirty="0" err="1" smtClean="0"/>
              <a:t>based</a:t>
            </a:r>
            <a:r>
              <a:rPr lang="sv-SE" dirty="0" smtClean="0"/>
              <a:t> on ID </a:t>
            </a:r>
            <a:r>
              <a:rPr lang="sv-SE" b="1" dirty="0" err="1" smtClean="0"/>
              <a:t>very</a:t>
            </a:r>
            <a:r>
              <a:rPr lang="sv-SE" b="1" dirty="0" smtClean="0"/>
              <a:t> hard</a:t>
            </a:r>
            <a:r>
              <a:rPr lang="sv-SE" dirty="0" smtClean="0"/>
              <a:t> to </a:t>
            </a:r>
            <a:r>
              <a:rPr lang="sv-SE" dirty="0" err="1" smtClean="0"/>
              <a:t>override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7205431" y="3789211"/>
            <a:ext cx="252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Don’t</a:t>
            </a:r>
            <a:r>
              <a:rPr lang="sv-SE" dirty="0" smtClean="0"/>
              <a:t> do it on tags </a:t>
            </a:r>
            <a:r>
              <a:rPr lang="sv-SE" dirty="0" err="1" smtClean="0"/>
              <a:t>either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7648575" y="2741830"/>
            <a:ext cx="215770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2400" dirty="0" smtClean="0"/>
              <a:t>Class is the best</a:t>
            </a:r>
            <a:endParaRPr lang="sv-S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23458" y="1616001"/>
            <a:ext cx="63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smtClean="0"/>
              <a:t>ID</a:t>
            </a:r>
            <a:endParaRPr lang="sv-SE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23458" y="2618720"/>
            <a:ext cx="1221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/>
              <a:t>C</a:t>
            </a:r>
            <a:r>
              <a:rPr lang="sv-SE" sz="4000" dirty="0" smtClean="0"/>
              <a:t>lass</a:t>
            </a:r>
            <a:endParaRPr lang="sv-SE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323458" y="3546752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smtClean="0"/>
              <a:t>Tag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39622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Don’t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Long </a:t>
            </a:r>
            <a:r>
              <a:rPr lang="sv-SE" dirty="0" err="1" smtClean="0"/>
              <a:t>selectors</a:t>
            </a:r>
            <a:r>
              <a:rPr lang="sv-SE" dirty="0" smtClean="0"/>
              <a:t>, </a:t>
            </a:r>
            <a:br>
              <a:rPr lang="sv-SE" dirty="0" smtClean="0"/>
            </a:br>
            <a:r>
              <a:rPr lang="sv-SE" dirty="0" err="1" smtClean="0"/>
              <a:t>aka</a:t>
            </a:r>
            <a:r>
              <a:rPr lang="sv-SE" dirty="0" smtClean="0"/>
              <a:t> </a:t>
            </a:r>
            <a:r>
              <a:rPr lang="en-US" dirty="0" smtClean="0"/>
              <a:t>greater than three levels deep</a:t>
            </a:r>
            <a:br>
              <a:rPr lang="en-US" dirty="0" smtClean="0"/>
            </a:b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838200" y="1977509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sv-SE" b="0" i="0" dirty="0" err="1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menu</a:t>
            </a:r>
            <a:r>
              <a:rPr lang="sv-SE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sv-SE" b="0" i="0" dirty="0" err="1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ul</a:t>
            </a:r>
            <a:r>
              <a:rPr lang="sv-SE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li a {} 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58115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620243" y="2633662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hard to </a:t>
            </a:r>
            <a:r>
              <a:rPr lang="sv-SE" b="0" i="0" dirty="0" err="1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debug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3762375" y="17658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mimics the HTML layout rather than abstracting the design elements</a:t>
            </a:r>
            <a:endParaRPr lang="sv-SE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81375" y="4533900"/>
            <a:ext cx="2887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err="1" smtClean="0"/>
              <a:t>Rule</a:t>
            </a:r>
            <a:r>
              <a:rPr lang="sv-SE" sz="4000" dirty="0" smtClean="0"/>
              <a:t> </a:t>
            </a:r>
            <a:r>
              <a:rPr lang="sv-SE" sz="4000" dirty="0" err="1" smtClean="0"/>
              <a:t>of</a:t>
            </a:r>
            <a:r>
              <a:rPr lang="sv-SE" sz="4000" dirty="0" smtClean="0"/>
              <a:t> </a:t>
            </a:r>
            <a:r>
              <a:rPr lang="sv-SE" sz="4000" dirty="0" err="1" smtClean="0"/>
              <a:t>three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37771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violations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39486" y="3449782"/>
            <a:ext cx="2031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.</a:t>
            </a:r>
            <a:r>
              <a:rPr lang="sv-SE" dirty="0" err="1" smtClean="0"/>
              <a:t>nice-title</a:t>
            </a:r>
            <a:r>
              <a:rPr lang="sv-SE" dirty="0" smtClean="0"/>
              <a:t> {</a:t>
            </a:r>
          </a:p>
          <a:p>
            <a:r>
              <a:rPr lang="sv-SE" dirty="0"/>
              <a:t> </a:t>
            </a:r>
            <a:r>
              <a:rPr lang="sv-SE" dirty="0" smtClean="0"/>
              <a:t>  font-</a:t>
            </a:r>
            <a:r>
              <a:rPr lang="sv-SE" dirty="0" err="1" smtClean="0"/>
              <a:t>weight</a:t>
            </a:r>
            <a:r>
              <a:rPr lang="sv-SE" dirty="0" smtClean="0"/>
              <a:t>: </a:t>
            </a:r>
            <a:r>
              <a:rPr lang="sv-SE" dirty="0" err="1" smtClean="0"/>
              <a:t>bold</a:t>
            </a:r>
            <a:r>
              <a:rPr lang="sv-SE" dirty="0" smtClean="0"/>
              <a:t>;</a:t>
            </a:r>
          </a:p>
          <a:p>
            <a:r>
              <a:rPr lang="sv-SE" dirty="0"/>
              <a:t> </a:t>
            </a:r>
            <a:r>
              <a:rPr lang="sv-SE" dirty="0" smtClean="0"/>
              <a:t>  font-</a:t>
            </a:r>
            <a:r>
              <a:rPr lang="sv-SE" dirty="0" err="1" smtClean="0"/>
              <a:t>size</a:t>
            </a:r>
            <a:r>
              <a:rPr lang="sv-SE" dirty="0" smtClean="0"/>
              <a:t> : 12px;</a:t>
            </a:r>
          </a:p>
          <a:p>
            <a:r>
              <a:rPr lang="sv-SE" dirty="0" smtClean="0"/>
              <a:t>}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572741" y="3449782"/>
            <a:ext cx="2031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.</a:t>
            </a:r>
            <a:r>
              <a:rPr lang="sv-SE" dirty="0" err="1" smtClean="0"/>
              <a:t>other-title</a:t>
            </a:r>
            <a:r>
              <a:rPr lang="sv-SE" dirty="0" smtClean="0"/>
              <a:t> {</a:t>
            </a:r>
          </a:p>
          <a:p>
            <a:r>
              <a:rPr lang="sv-SE" dirty="0"/>
              <a:t> </a:t>
            </a:r>
            <a:r>
              <a:rPr lang="sv-SE" dirty="0" smtClean="0"/>
              <a:t>  font-</a:t>
            </a:r>
            <a:r>
              <a:rPr lang="sv-SE" dirty="0" err="1" smtClean="0"/>
              <a:t>weight</a:t>
            </a:r>
            <a:r>
              <a:rPr lang="sv-SE" dirty="0" smtClean="0"/>
              <a:t>: </a:t>
            </a:r>
            <a:r>
              <a:rPr lang="sv-SE" dirty="0" err="1" smtClean="0"/>
              <a:t>bold</a:t>
            </a:r>
            <a:r>
              <a:rPr lang="sv-SE" dirty="0" smtClean="0"/>
              <a:t>;</a:t>
            </a:r>
          </a:p>
          <a:p>
            <a:r>
              <a:rPr lang="sv-SE" dirty="0"/>
              <a:t> </a:t>
            </a:r>
            <a:r>
              <a:rPr lang="sv-SE" dirty="0" smtClean="0"/>
              <a:t>  font-</a:t>
            </a:r>
            <a:r>
              <a:rPr lang="sv-SE" dirty="0" err="1" smtClean="0"/>
              <a:t>size</a:t>
            </a:r>
            <a:r>
              <a:rPr lang="sv-SE" dirty="0" smtClean="0"/>
              <a:t> : 14px;</a:t>
            </a:r>
          </a:p>
          <a:p>
            <a:r>
              <a:rPr lang="sv-SE" dirty="0" smtClean="0"/>
              <a:t>}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235809" y="1926537"/>
            <a:ext cx="2031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.</a:t>
            </a:r>
            <a:r>
              <a:rPr lang="sv-SE" b="1" dirty="0" err="1" smtClean="0"/>
              <a:t>bold</a:t>
            </a:r>
            <a:r>
              <a:rPr lang="sv-SE" dirty="0" smtClean="0"/>
              <a:t> {</a:t>
            </a:r>
          </a:p>
          <a:p>
            <a:r>
              <a:rPr lang="sv-SE" dirty="0"/>
              <a:t> </a:t>
            </a:r>
            <a:r>
              <a:rPr lang="sv-SE" dirty="0" smtClean="0"/>
              <a:t>  font-</a:t>
            </a:r>
            <a:r>
              <a:rPr lang="sv-SE" dirty="0" err="1" smtClean="0"/>
              <a:t>weight</a:t>
            </a:r>
            <a:r>
              <a:rPr lang="sv-SE" dirty="0" smtClean="0"/>
              <a:t>: </a:t>
            </a:r>
            <a:r>
              <a:rPr lang="sv-SE" dirty="0" err="1" smtClean="0"/>
              <a:t>bold</a:t>
            </a:r>
            <a:r>
              <a:rPr lang="sv-SE" dirty="0" smtClean="0"/>
              <a:t>;</a:t>
            </a:r>
          </a:p>
          <a:p>
            <a:r>
              <a:rPr lang="sv-SE" dirty="0"/>
              <a:t> </a:t>
            </a:r>
            <a:r>
              <a:rPr lang="sv-SE" dirty="0" smtClean="0"/>
              <a:t>  </a:t>
            </a:r>
          </a:p>
          <a:p>
            <a:r>
              <a:rPr lang="sv-SE" dirty="0" smtClean="0"/>
              <a:t>}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904875" y="3762375"/>
            <a:ext cx="1866001" cy="30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3738130" y="3762375"/>
            <a:ext cx="1866001" cy="30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19350" y="2526701"/>
            <a:ext cx="419100" cy="123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3133725" y="2619375"/>
            <a:ext cx="604405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199" y="2771775"/>
            <a:ext cx="278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Break </a:t>
            </a:r>
            <a:r>
              <a:rPr lang="sv-SE" dirty="0" err="1" smtClean="0"/>
              <a:t>out</a:t>
            </a:r>
            <a:r>
              <a:rPr lang="sv-SE" dirty="0"/>
              <a:t> </a:t>
            </a:r>
            <a:r>
              <a:rPr lang="sv-SE" dirty="0" smtClean="0"/>
              <a:t>the common part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739486" y="5562600"/>
            <a:ext cx="344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&lt;div </a:t>
            </a:r>
            <a:r>
              <a:rPr lang="sv-SE" dirty="0" err="1" smtClean="0"/>
              <a:t>class</a:t>
            </a:r>
            <a:r>
              <a:rPr lang="sv-SE" dirty="0" smtClean="0"/>
              <a:t>=”</a:t>
            </a:r>
            <a:r>
              <a:rPr lang="sv-SE" dirty="0" err="1" smtClean="0"/>
              <a:t>nice-title</a:t>
            </a:r>
            <a:r>
              <a:rPr lang="sv-SE" dirty="0" smtClean="0"/>
              <a:t> </a:t>
            </a:r>
            <a:r>
              <a:rPr lang="sv-SE" b="1" dirty="0" err="1" smtClean="0"/>
              <a:t>bold</a:t>
            </a:r>
            <a:r>
              <a:rPr lang="sv-SE" dirty="0" smtClean="0"/>
              <a:t>” &gt;&lt;/div&gt;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3097322" y="152483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Modifier</a:t>
            </a:r>
            <a:r>
              <a:rPr lang="sv-SE" dirty="0" smtClean="0"/>
              <a:t> </a:t>
            </a:r>
            <a:r>
              <a:rPr lang="sv-SE" dirty="0" err="1" smtClean="0"/>
              <a:t>class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762375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OR</a:t>
            </a:r>
            <a:endParaRPr lang="sv-SE" sz="2400" dirty="0"/>
          </a:p>
        </p:txBody>
      </p:sp>
      <p:sp>
        <p:nvSpPr>
          <p:cNvPr id="19" name="Rectangle 18"/>
          <p:cNvSpPr/>
          <p:nvPr/>
        </p:nvSpPr>
        <p:spPr>
          <a:xfrm>
            <a:off x="7734300" y="181609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/>
              <a:t>.</a:t>
            </a:r>
            <a:r>
              <a:rPr lang="sv-SE" sz="1400" dirty="0" err="1" smtClean="0"/>
              <a:t>nice-title</a:t>
            </a:r>
            <a:r>
              <a:rPr lang="sv-SE" sz="1400" dirty="0" smtClean="0"/>
              <a:t>, .</a:t>
            </a:r>
            <a:r>
              <a:rPr lang="sv-SE" sz="1400" dirty="0" err="1" smtClean="0"/>
              <a:t>other-title</a:t>
            </a:r>
            <a:r>
              <a:rPr lang="sv-SE" sz="1400" dirty="0" smtClean="0"/>
              <a:t>{</a:t>
            </a:r>
          </a:p>
          <a:p>
            <a:r>
              <a:rPr lang="sv-SE" sz="1400" dirty="0" smtClean="0"/>
              <a:t>    font-</a:t>
            </a:r>
            <a:r>
              <a:rPr lang="sv-SE" sz="1400" dirty="0" err="1" smtClean="0"/>
              <a:t>weight</a:t>
            </a:r>
            <a:r>
              <a:rPr lang="sv-SE" sz="1400" dirty="0" smtClean="0"/>
              <a:t>: </a:t>
            </a:r>
            <a:r>
              <a:rPr lang="sv-SE" sz="1400" dirty="0" err="1" smtClean="0"/>
              <a:t>bold</a:t>
            </a:r>
            <a:r>
              <a:rPr lang="sv-SE" sz="1400" dirty="0" smtClean="0"/>
              <a:t>;</a:t>
            </a:r>
          </a:p>
          <a:p>
            <a:r>
              <a:rPr lang="sv-SE" sz="1400" dirty="0" smtClean="0"/>
              <a:t>}</a:t>
            </a:r>
          </a:p>
          <a:p>
            <a:endParaRPr lang="sv-SE" sz="1400" dirty="0" smtClean="0"/>
          </a:p>
          <a:p>
            <a:r>
              <a:rPr lang="sv-SE" sz="1400" dirty="0" smtClean="0"/>
              <a:t>.</a:t>
            </a:r>
            <a:r>
              <a:rPr lang="sv-SE" sz="1400" dirty="0" err="1" smtClean="0"/>
              <a:t>nice-title</a:t>
            </a:r>
            <a:r>
              <a:rPr lang="sv-SE" sz="1400" dirty="0" smtClean="0"/>
              <a:t>{</a:t>
            </a:r>
          </a:p>
          <a:p>
            <a:r>
              <a:rPr lang="sv-SE" sz="1400" dirty="0" smtClean="0"/>
              <a:t>    font-</a:t>
            </a:r>
            <a:r>
              <a:rPr lang="sv-SE" sz="1400" dirty="0" err="1" smtClean="0"/>
              <a:t>size</a:t>
            </a:r>
            <a:r>
              <a:rPr lang="sv-SE" sz="1400" dirty="0" smtClean="0"/>
              <a:t>: 18px;</a:t>
            </a:r>
          </a:p>
          <a:p>
            <a:r>
              <a:rPr lang="sv-SE" sz="1400" dirty="0" smtClean="0"/>
              <a:t>}</a:t>
            </a:r>
          </a:p>
          <a:p>
            <a:endParaRPr lang="sv-SE" sz="1400" dirty="0" smtClean="0"/>
          </a:p>
          <a:p>
            <a:r>
              <a:rPr lang="sv-SE" sz="1400" dirty="0" smtClean="0"/>
              <a:t>.</a:t>
            </a:r>
            <a:r>
              <a:rPr lang="sv-SE" sz="1400" dirty="0" err="1" smtClean="0"/>
              <a:t>other-title</a:t>
            </a:r>
            <a:r>
              <a:rPr lang="sv-SE" sz="1400" dirty="0" smtClean="0"/>
              <a:t>{</a:t>
            </a:r>
          </a:p>
          <a:p>
            <a:r>
              <a:rPr lang="sv-SE" sz="1400" dirty="0" smtClean="0"/>
              <a:t>    font-</a:t>
            </a:r>
            <a:r>
              <a:rPr lang="sv-SE" sz="1400" dirty="0" err="1" smtClean="0"/>
              <a:t>size</a:t>
            </a:r>
            <a:r>
              <a:rPr lang="sv-SE" sz="1400" dirty="0" smtClean="0"/>
              <a:t>: 24px;</a:t>
            </a:r>
          </a:p>
          <a:p>
            <a:r>
              <a:rPr lang="sv-SE" sz="1400" dirty="0" smtClean="0"/>
              <a:t>    </a:t>
            </a:r>
            <a:r>
              <a:rPr lang="sv-SE" sz="1400" dirty="0" err="1" smtClean="0"/>
              <a:t>color:red</a:t>
            </a:r>
            <a:r>
              <a:rPr lang="sv-SE" sz="1400" dirty="0" smtClean="0"/>
              <a:t>;</a:t>
            </a:r>
          </a:p>
          <a:p>
            <a:r>
              <a:rPr lang="sv-SE" sz="1400" dirty="0" smtClean="0"/>
              <a:t>}</a:t>
            </a:r>
            <a:endParaRPr lang="sv-SE" sz="1400" dirty="0"/>
          </a:p>
        </p:txBody>
      </p:sp>
      <p:sp>
        <p:nvSpPr>
          <p:cNvPr id="20" name="Rectangle 19"/>
          <p:cNvSpPr/>
          <p:nvPr/>
        </p:nvSpPr>
        <p:spPr>
          <a:xfrm>
            <a:off x="7734300" y="4650111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/>
              <a:t>&lt;div </a:t>
            </a:r>
            <a:r>
              <a:rPr lang="sv-SE" sz="1400" dirty="0" err="1" smtClean="0"/>
              <a:t>class</a:t>
            </a:r>
            <a:r>
              <a:rPr lang="sv-SE" sz="1400" dirty="0" smtClean="0"/>
              <a:t>="</a:t>
            </a:r>
            <a:r>
              <a:rPr lang="sv-SE" sz="1400" dirty="0" err="1" smtClean="0"/>
              <a:t>nice-title</a:t>
            </a:r>
            <a:r>
              <a:rPr lang="sv-SE" sz="1400" dirty="0" smtClean="0"/>
              <a:t>"&gt;</a:t>
            </a:r>
          </a:p>
          <a:p>
            <a:r>
              <a:rPr lang="sv-SE" sz="1400" dirty="0" smtClean="0"/>
              <a:t>            </a:t>
            </a:r>
            <a:r>
              <a:rPr lang="sv-SE" sz="1400" dirty="0" err="1" smtClean="0"/>
              <a:t>some</a:t>
            </a:r>
            <a:r>
              <a:rPr lang="sv-SE" sz="1400" dirty="0" smtClean="0"/>
              <a:t> text</a:t>
            </a:r>
          </a:p>
          <a:p>
            <a:r>
              <a:rPr lang="sv-SE" sz="1400" dirty="0" smtClean="0"/>
              <a:t>        &lt;/div&gt;</a:t>
            </a:r>
          </a:p>
          <a:p>
            <a:r>
              <a:rPr lang="sv-SE" sz="1400" dirty="0" smtClean="0"/>
              <a:t>        </a:t>
            </a:r>
          </a:p>
          <a:p>
            <a:r>
              <a:rPr lang="sv-SE" sz="1400" dirty="0" smtClean="0"/>
              <a:t>        &lt;div </a:t>
            </a:r>
            <a:r>
              <a:rPr lang="sv-SE" sz="1400" dirty="0" err="1" smtClean="0"/>
              <a:t>class</a:t>
            </a:r>
            <a:r>
              <a:rPr lang="sv-SE" sz="1400" dirty="0" smtClean="0"/>
              <a:t>="</a:t>
            </a:r>
            <a:r>
              <a:rPr lang="sv-SE" sz="1400" dirty="0" err="1" smtClean="0"/>
              <a:t>other-title</a:t>
            </a:r>
            <a:r>
              <a:rPr lang="sv-SE" sz="1400" dirty="0" smtClean="0"/>
              <a:t>"&gt;</a:t>
            </a:r>
          </a:p>
          <a:p>
            <a:r>
              <a:rPr lang="sv-SE" sz="1400" dirty="0" smtClean="0"/>
              <a:t>            </a:t>
            </a:r>
            <a:r>
              <a:rPr lang="sv-SE" sz="1400" dirty="0" err="1" smtClean="0"/>
              <a:t>some</a:t>
            </a:r>
            <a:r>
              <a:rPr lang="sv-SE" sz="1400" dirty="0" smtClean="0"/>
              <a:t> text</a:t>
            </a:r>
          </a:p>
          <a:p>
            <a:r>
              <a:rPr lang="sv-SE" sz="1400" dirty="0" smtClean="0"/>
              <a:t>        &lt;/div&gt;</a:t>
            </a:r>
            <a:endParaRPr lang="sv-SE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9160" y="962025"/>
            <a:ext cx="22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Group </a:t>
            </a:r>
            <a:r>
              <a:rPr lang="sv-SE" dirty="0" err="1" smtClean="0"/>
              <a:t>identical</a:t>
            </a:r>
            <a:r>
              <a:rPr lang="sv-SE" dirty="0" smtClean="0"/>
              <a:t> </a:t>
            </a:r>
            <a:r>
              <a:rPr lang="sv-SE" dirty="0" err="1" smtClean="0"/>
              <a:t>styles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49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Mixing</a:t>
            </a:r>
            <a:r>
              <a:rPr lang="sv-SE" dirty="0" smtClean="0"/>
              <a:t> </a:t>
            </a:r>
            <a:r>
              <a:rPr lang="sv-SE" dirty="0" err="1" smtClean="0"/>
              <a:t>units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1800225"/>
            <a:ext cx="30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p</a:t>
            </a:r>
            <a:r>
              <a:rPr lang="sv-SE" dirty="0" err="1" smtClean="0"/>
              <a:t>x</a:t>
            </a:r>
            <a:r>
              <a:rPr lang="sv-SE" dirty="0" smtClean="0"/>
              <a:t>, </a:t>
            </a:r>
            <a:r>
              <a:rPr lang="sv-SE" dirty="0" err="1" smtClean="0"/>
              <a:t>em</a:t>
            </a:r>
            <a:r>
              <a:rPr lang="sv-SE" dirty="0" smtClean="0"/>
              <a:t>, rem   , BE CONSISTENT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72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Forgetting</a:t>
            </a:r>
            <a:r>
              <a:rPr lang="sv-SE" dirty="0" smtClean="0"/>
              <a:t> to support all browsers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529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-</a:t>
            </a:r>
            <a:r>
              <a:rPr lang="sv-SE" dirty="0" err="1" smtClean="0"/>
              <a:t>webkit-border-radius</a:t>
            </a:r>
            <a:r>
              <a:rPr lang="sv-SE" dirty="0" smtClean="0"/>
              <a:t>: 10px;</a:t>
            </a:r>
          </a:p>
          <a:p>
            <a:r>
              <a:rPr lang="sv-SE" dirty="0" smtClean="0"/>
              <a:t>-</a:t>
            </a:r>
            <a:r>
              <a:rPr lang="sv-SE" dirty="0" err="1" smtClean="0"/>
              <a:t>moz-border-radius</a:t>
            </a:r>
            <a:r>
              <a:rPr lang="sv-SE" dirty="0" smtClean="0"/>
              <a:t>: 10px;</a:t>
            </a:r>
          </a:p>
          <a:p>
            <a:r>
              <a:rPr lang="sv-SE" dirty="0" err="1" smtClean="0"/>
              <a:t>border-radius</a:t>
            </a:r>
            <a:r>
              <a:rPr lang="sv-SE" dirty="0" smtClean="0"/>
              <a:t>: 10px;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32626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-</a:t>
            </a:r>
            <a:r>
              <a:rPr lang="sv-SE" dirty="0" err="1" smtClean="0"/>
              <a:t>webkit</a:t>
            </a:r>
            <a:r>
              <a:rPr lang="sv-SE" dirty="0" smtClean="0"/>
              <a:t>-box-</a:t>
            </a:r>
            <a:r>
              <a:rPr lang="sv-SE" dirty="0" err="1" smtClean="0"/>
              <a:t>shadow</a:t>
            </a:r>
            <a:r>
              <a:rPr lang="sv-SE" dirty="0" smtClean="0"/>
              <a:t>: 7px </a:t>
            </a:r>
            <a:r>
              <a:rPr lang="sv-SE" dirty="0" err="1" smtClean="0"/>
              <a:t>7px</a:t>
            </a:r>
            <a:r>
              <a:rPr lang="sv-SE" dirty="0" smtClean="0"/>
              <a:t> 5px 0px </a:t>
            </a:r>
            <a:r>
              <a:rPr lang="sv-SE" dirty="0" err="1" smtClean="0"/>
              <a:t>rgba</a:t>
            </a:r>
            <a:r>
              <a:rPr lang="sv-SE" dirty="0" smtClean="0"/>
              <a:t>(50, 50, 50, 0.75);</a:t>
            </a:r>
          </a:p>
          <a:p>
            <a:r>
              <a:rPr lang="sv-SE" dirty="0" smtClean="0"/>
              <a:t>-</a:t>
            </a:r>
            <a:r>
              <a:rPr lang="sv-SE" dirty="0" err="1" smtClean="0"/>
              <a:t>moz</a:t>
            </a:r>
            <a:r>
              <a:rPr lang="sv-SE" dirty="0" smtClean="0"/>
              <a:t>-box-</a:t>
            </a:r>
            <a:r>
              <a:rPr lang="sv-SE" dirty="0" err="1" smtClean="0"/>
              <a:t>shadow</a:t>
            </a:r>
            <a:r>
              <a:rPr lang="sv-SE" dirty="0" smtClean="0"/>
              <a:t>:    7px </a:t>
            </a:r>
            <a:r>
              <a:rPr lang="sv-SE" dirty="0" err="1" smtClean="0"/>
              <a:t>7px</a:t>
            </a:r>
            <a:r>
              <a:rPr lang="sv-SE" dirty="0" smtClean="0"/>
              <a:t> 5px 0px </a:t>
            </a:r>
            <a:r>
              <a:rPr lang="sv-SE" dirty="0" err="1" smtClean="0"/>
              <a:t>rgba</a:t>
            </a:r>
            <a:r>
              <a:rPr lang="sv-SE" dirty="0" smtClean="0"/>
              <a:t>(50, 50, 50, 0.75);</a:t>
            </a:r>
          </a:p>
          <a:p>
            <a:r>
              <a:rPr lang="sv-SE" dirty="0" smtClean="0"/>
              <a:t>box-</a:t>
            </a:r>
            <a:r>
              <a:rPr lang="sv-SE" dirty="0" err="1" smtClean="0"/>
              <a:t>shadow</a:t>
            </a:r>
            <a:r>
              <a:rPr lang="sv-SE" dirty="0" smtClean="0"/>
              <a:t>:         7px </a:t>
            </a:r>
            <a:r>
              <a:rPr lang="sv-SE" dirty="0" err="1" smtClean="0"/>
              <a:t>7px</a:t>
            </a:r>
            <a:r>
              <a:rPr lang="sv-SE" dirty="0" smtClean="0"/>
              <a:t> 5px 0px </a:t>
            </a:r>
            <a:r>
              <a:rPr lang="sv-SE" dirty="0" err="1" smtClean="0"/>
              <a:t>rgba</a:t>
            </a:r>
            <a:r>
              <a:rPr lang="sv-SE" dirty="0" smtClean="0"/>
              <a:t>(50, 50, 50, 0.75);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4057650" y="4876800"/>
            <a:ext cx="746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Write</a:t>
            </a:r>
            <a:r>
              <a:rPr lang="sv-SE" dirty="0" smtClean="0"/>
              <a:t> a </a:t>
            </a:r>
            <a:r>
              <a:rPr lang="sv-SE" dirty="0" err="1" smtClean="0"/>
              <a:t>mixin</a:t>
            </a:r>
            <a:r>
              <a:rPr lang="sv-SE" dirty="0" smtClean="0"/>
              <a:t> to support all </a:t>
            </a:r>
            <a:r>
              <a:rPr lang="sv-SE" dirty="0" err="1" smtClean="0"/>
              <a:t>types</a:t>
            </a:r>
            <a:r>
              <a:rPr lang="sv-SE" dirty="0" smtClean="0"/>
              <a:t> or </a:t>
            </a:r>
            <a:r>
              <a:rPr lang="sv-SE" dirty="0" err="1" smtClean="0"/>
              <a:t>use</a:t>
            </a:r>
            <a:r>
              <a:rPr lang="sv-SE" dirty="0" smtClean="0"/>
              <a:t> an </a:t>
            </a:r>
            <a:r>
              <a:rPr lang="sv-SE" dirty="0" err="1" smtClean="0"/>
              <a:t>existing</a:t>
            </a:r>
            <a:r>
              <a:rPr lang="sv-SE" dirty="0" smtClean="0"/>
              <a:t> </a:t>
            </a:r>
            <a:r>
              <a:rPr lang="sv-SE" dirty="0" err="1" smtClean="0"/>
              <a:t>sass</a:t>
            </a:r>
            <a:r>
              <a:rPr lang="sv-SE" dirty="0" smtClean="0"/>
              <a:t>/less </a:t>
            </a:r>
            <a:r>
              <a:rPr lang="sv-SE" dirty="0" err="1" smtClean="0"/>
              <a:t>lib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endParaRPr lang="sv-SE" dirty="0" smtClean="0"/>
          </a:p>
          <a:p>
            <a:r>
              <a:rPr lang="sv-SE" dirty="0" smtClean="0"/>
              <a:t>Just DONT </a:t>
            </a:r>
            <a:r>
              <a:rPr lang="sv-SE" dirty="0" err="1" smtClean="0"/>
              <a:t>forget</a:t>
            </a:r>
            <a:r>
              <a:rPr lang="sv-SE" dirty="0" smtClean="0"/>
              <a:t> 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353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Organizing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sass</a:t>
            </a:r>
            <a:r>
              <a:rPr lang="sv-SE" dirty="0" smtClean="0"/>
              <a:t> </a:t>
            </a:r>
            <a:r>
              <a:rPr lang="sv-SE" dirty="0" err="1" smtClean="0"/>
              <a:t>files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4366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vendor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variables.scss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mixins.scss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placeholders.scss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</a:t>
            </a:r>
          </a:p>
          <a:p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global.scss</a:t>
            </a:r>
            <a:endParaRPr lang="sv-SE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05200" y="2514600"/>
            <a:ext cx="21240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53200" y="65180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VENDOR - Default fall-backs and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========================================================================== */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vendor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BASE - Base Variable file along with starting point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Mixins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Placeholders.</a:t>
            </a: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========================================================================== */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mixins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placeholders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FRAMEWORK - Structure and layout files.</a:t>
            </a: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========================================================================== */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breakpoints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framework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/layout'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MODULES - Re-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usable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site elements.</a:t>
            </a:r>
          </a:p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========================================================================== */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/_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lists.scss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@import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/_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tabs.scss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5852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948</Words>
  <Application>Microsoft Office PowerPoint</Application>
  <PresentationFormat>Widescreen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Georgia</vt:lpstr>
      <vt:lpstr>Source Sans Pro</vt:lpstr>
      <vt:lpstr>Office Theme</vt:lpstr>
      <vt:lpstr>Do’s and dont’s</vt:lpstr>
      <vt:lpstr>Cheater styles</vt:lpstr>
      <vt:lpstr>Inline styles</vt:lpstr>
      <vt:lpstr>Specificity</vt:lpstr>
      <vt:lpstr>Don’t create Long selectors,  aka greater than three levels deep </vt:lpstr>
      <vt:lpstr>DRY violations</vt:lpstr>
      <vt:lpstr>Mixing units</vt:lpstr>
      <vt:lpstr>Forgetting to support all browsers</vt:lpstr>
      <vt:lpstr>Organizing your sass files</vt:lpstr>
      <vt:lpstr>Breakdown </vt:lpstr>
      <vt:lpstr>Sass variables</vt:lpstr>
      <vt:lpstr>Sass, mixins</vt:lpstr>
      <vt:lpstr>Sass, placeholder vs mixin- placeholder</vt:lpstr>
      <vt:lpstr>Sass, placeholder vs mixin- mixin</vt:lpstr>
      <vt:lpstr>Never Write Vendor Prefixes </vt:lpstr>
      <vt:lpstr>Working with sass differently in  dev and prod</vt:lpstr>
      <vt:lpstr>Code demo, source maps + autoprefixer</vt:lpstr>
      <vt:lpstr>Don’t reinvent the wheel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best practices</dc:title>
  <dc:creator>cnoring n</dc:creator>
  <cp:lastModifiedBy>cnoring n</cp:lastModifiedBy>
  <cp:revision>82</cp:revision>
  <dcterms:created xsi:type="dcterms:W3CDTF">2016-03-19T21:14:11Z</dcterms:created>
  <dcterms:modified xsi:type="dcterms:W3CDTF">2016-03-25T10:42:20Z</dcterms:modified>
</cp:coreProperties>
</file>