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9" r:id="rId10"/>
    <p:sldId id="279" r:id="rId11"/>
    <p:sldId id="271" r:id="rId12"/>
    <p:sldId id="272" r:id="rId13"/>
    <p:sldId id="259" r:id="rId14"/>
    <p:sldId id="280" r:id="rId15"/>
    <p:sldId id="262" r:id="rId16"/>
    <p:sldId id="281" r:id="rId17"/>
    <p:sldId id="282" r:id="rId18"/>
    <p:sldId id="284" r:id="rId19"/>
    <p:sldId id="263" r:id="rId20"/>
    <p:sldId id="261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730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960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88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7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29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2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44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0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22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0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19A233-5C85-4CA9-BEF0-FF597A4C3EA1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951387-C090-460F-A4BE-47788B90C0A5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6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/wiki/Getting-Started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h/es7-featur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FrontendGbg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</a:t>
            </a:r>
            <a:r>
              <a:rPr lang="sv-SE" dirty="0" err="1" smtClean="0"/>
              <a:t>noring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67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97391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(resolve, reject)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call to some ajax service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ajax.onsuccess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ajax.onerror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reject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7618" y="197391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on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2nd argument to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successCallback,errorCallback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0500" y="2389909"/>
            <a:ext cx="2026227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09555" y="3035745"/>
            <a:ext cx="2416925" cy="4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7618" y="4605405"/>
            <a:ext cx="338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getSomeMoreData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errorHandlerForAll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6664" y="409757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Chaining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1242779" y="4974737"/>
            <a:ext cx="21518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/>
              <a:t>https://github.com/kriskowal/q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4282239"/>
            <a:ext cx="382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Most </a:t>
            </a:r>
            <a:r>
              <a:rPr lang="sv-SE" dirty="0" err="1" smtClean="0"/>
              <a:t>people</a:t>
            </a:r>
            <a:r>
              <a:rPr lang="sv-SE" dirty="0" smtClean="0"/>
              <a:t> </a:t>
            </a:r>
            <a:r>
              <a:rPr lang="sv-SE" dirty="0" err="1" smtClean="0"/>
              <a:t>already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kris </a:t>
            </a:r>
            <a:r>
              <a:rPr lang="sv-SE" dirty="0" err="1" smtClean="0"/>
              <a:t>kowals</a:t>
            </a:r>
            <a:r>
              <a:rPr lang="sv-SE" dirty="0" smtClean="0"/>
              <a:t> </a:t>
            </a:r>
            <a:r>
              <a:rPr lang="sv-SE" b="1" dirty="0" smtClean="0"/>
              <a:t>q</a:t>
            </a:r>
          </a:p>
          <a:p>
            <a:r>
              <a:rPr lang="sv-SE" dirty="0" smtClean="0"/>
              <a:t>For </a:t>
            </a:r>
            <a:r>
              <a:rPr lang="sv-SE" dirty="0" err="1" smtClean="0"/>
              <a:t>frontend</a:t>
            </a:r>
            <a:r>
              <a:rPr lang="sv-SE" dirty="0" smtClean="0"/>
              <a:t> or </a:t>
            </a:r>
            <a:r>
              <a:rPr lang="sv-SE" dirty="0" err="1" smtClean="0"/>
              <a:t>backend</a:t>
            </a:r>
            <a:r>
              <a:rPr lang="sv-SE" dirty="0" smtClean="0"/>
              <a:t> ( </a:t>
            </a:r>
            <a:r>
              <a:rPr lang="sv-SE" dirty="0" err="1" smtClean="0"/>
              <a:t>nodejs</a:t>
            </a:r>
            <a:r>
              <a:rPr lang="sv-SE" dirty="0" smtClean="0"/>
              <a:t> 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46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 </a:t>
            </a:r>
            <a:r>
              <a:rPr lang="sv-SE" dirty="0" err="1" smtClean="0"/>
              <a:t>transpilers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/>
              <a:t>Babel</a:t>
            </a:r>
            <a:r>
              <a:rPr lang="sv-SE" dirty="0" smtClean="0"/>
              <a:t> </a:t>
            </a:r>
            <a:r>
              <a:rPr lang="sv-SE" dirty="0" smtClean="0">
                <a:hlinkClick r:id="rId2"/>
              </a:rPr>
              <a:t>https</a:t>
            </a:r>
            <a:r>
              <a:rPr lang="sv-SE" dirty="0">
                <a:hlinkClick r:id="rId2"/>
              </a:rPr>
              <a:t>://babeljs.io</a:t>
            </a:r>
            <a:r>
              <a:rPr lang="sv-SE" dirty="0" smtClean="0">
                <a:hlinkClick r:id="rId2"/>
              </a:rPr>
              <a:t>/</a:t>
            </a:r>
            <a:endParaRPr lang="sv-SE" dirty="0" smtClean="0"/>
          </a:p>
          <a:p>
            <a:r>
              <a:rPr lang="sv-SE" b="1" dirty="0" err="1" smtClean="0"/>
              <a:t>Traceur</a:t>
            </a:r>
            <a:r>
              <a:rPr lang="sv-SE" dirty="0"/>
              <a:t>,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github.com/google/traceur-compiler/wiki/Getting-Started</a:t>
            </a:r>
            <a:endParaRPr lang="sv-SE" dirty="0" smtClean="0"/>
          </a:p>
          <a:p>
            <a:r>
              <a:rPr lang="sv-SE" dirty="0" err="1" smtClean="0"/>
              <a:t>Use</a:t>
            </a:r>
            <a:r>
              <a:rPr lang="sv-SE" dirty="0" smtClean="0"/>
              <a:t> it to </a:t>
            </a:r>
            <a:r>
              <a:rPr lang="sv-SE" dirty="0" err="1" smtClean="0"/>
              <a:t>compile</a:t>
            </a:r>
            <a:r>
              <a:rPr lang="sv-SE" dirty="0" smtClean="0"/>
              <a:t> it on the fly or </a:t>
            </a:r>
            <a:r>
              <a:rPr lang="sv-SE" dirty="0" err="1" smtClean="0"/>
              <a:t>use</a:t>
            </a:r>
            <a:r>
              <a:rPr lang="sv-SE" dirty="0" smtClean="0"/>
              <a:t> a task </a:t>
            </a:r>
            <a:r>
              <a:rPr lang="sv-SE" dirty="0" err="1" smtClean="0"/>
              <a:t>runner</a:t>
            </a:r>
            <a:r>
              <a:rPr lang="sv-SE" dirty="0" smtClean="0"/>
              <a:t> to do it </a:t>
            </a:r>
            <a:r>
              <a:rPr lang="sv-SE" dirty="0" err="1" smtClean="0"/>
              <a:t>offline</a:t>
            </a:r>
            <a:endParaRPr lang="sv-SE" dirty="0" smtClean="0"/>
          </a:p>
          <a:p>
            <a:r>
              <a:rPr lang="sv-SE" b="1" dirty="0" smtClean="0"/>
              <a:t>Broccoli</a:t>
            </a:r>
            <a:r>
              <a:rPr lang="sv-SE" dirty="0" smtClean="0"/>
              <a:t> has a </a:t>
            </a:r>
            <a:r>
              <a:rPr lang="sv-SE" dirty="0" err="1" smtClean="0"/>
              <a:t>module</a:t>
            </a:r>
            <a:r>
              <a:rPr lang="sv-SE" dirty="0" smtClean="0"/>
              <a:t> </a:t>
            </a:r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a </a:t>
            </a:r>
            <a:r>
              <a:rPr lang="sv-SE" dirty="0" err="1" smtClean="0"/>
              <a:t>build</a:t>
            </a:r>
            <a:r>
              <a:rPr lang="sv-SE" dirty="0" smtClean="0"/>
              <a:t> system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concat</a:t>
            </a:r>
            <a:r>
              <a:rPr lang="sv-SE" dirty="0" smtClean="0"/>
              <a:t>, </a:t>
            </a:r>
            <a:r>
              <a:rPr lang="sv-SE" dirty="0" err="1" smtClean="0"/>
              <a:t>module</a:t>
            </a:r>
            <a:r>
              <a:rPr lang="sv-SE" dirty="0" smtClean="0"/>
              <a:t> handling </a:t>
            </a:r>
            <a:r>
              <a:rPr lang="sv-SE" dirty="0" err="1" smtClean="0"/>
              <a:t>etc</a:t>
            </a:r>
            <a:r>
              <a:rPr lang="sv-SE" dirty="0"/>
              <a:t>, https://hacks.mozilla.org/2015/06/es6-in-depth-babel-and-broccoli/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7612" y="5067500"/>
            <a:ext cx="174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ES6 =&gt; ES5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47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ES7, </a:t>
            </a:r>
            <a:r>
              <a:rPr lang="sv-SE" dirty="0" err="1" smtClean="0"/>
              <a:t>what</a:t>
            </a:r>
            <a:r>
              <a:rPr lang="sv-SE" dirty="0" smtClean="0"/>
              <a:t> and </a:t>
            </a:r>
            <a:r>
              <a:rPr lang="sv-SE" dirty="0" err="1" smtClean="0"/>
              <a:t>some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44" y="1992819"/>
            <a:ext cx="10058400" cy="461048"/>
          </a:xfrm>
        </p:spPr>
        <p:txBody>
          <a:bodyPr/>
          <a:lstStyle/>
          <a:p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github.com/hemanth/es7-features</a:t>
            </a: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8744" y="26913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Exponentiation operator</a:t>
            </a:r>
          </a:p>
          <a:p>
            <a:r>
              <a:rPr lang="en-US" dirty="0" smtClean="0"/>
              <a:t>let </a:t>
            </a:r>
            <a:r>
              <a:rPr lang="en-US" dirty="0"/>
              <a:t>cubed = x =&gt; x ** 3;</a:t>
            </a:r>
          </a:p>
          <a:p>
            <a:r>
              <a:rPr lang="en-US" dirty="0" err="1"/>
              <a:t>Math.pow</a:t>
            </a:r>
            <a:r>
              <a:rPr lang="en-US" dirty="0"/>
              <a:t>(x,3)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38744" y="3999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Class decorators</a:t>
            </a:r>
          </a:p>
          <a:p>
            <a:r>
              <a:rPr lang="en-US" dirty="0" smtClean="0"/>
              <a:t>@decorator()</a:t>
            </a:r>
          </a:p>
          <a:p>
            <a:r>
              <a:rPr lang="en-US" dirty="0" smtClean="0"/>
              <a:t>class Point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 decorator(target, name , descriptor){  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5139342" y="2768447"/>
            <a:ext cx="721544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endParaRPr lang="sv-SE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doAsyncStuff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User.get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request.user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notebook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Notebook.get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user.notebook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response.send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doSomethingAsync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notebook));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response.send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doAsyncStuff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().then(() =&gt; { 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"runs after everything"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})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intro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Developed</a:t>
            </a:r>
            <a:r>
              <a:rPr lang="sv-SE" dirty="0" smtClean="0"/>
              <a:t> and </a:t>
            </a:r>
            <a:r>
              <a:rPr lang="sv-SE" dirty="0" err="1" smtClean="0"/>
              <a:t>maintained</a:t>
            </a:r>
            <a:r>
              <a:rPr lang="sv-SE" dirty="0" smtClean="0"/>
              <a:t> by Microsoft</a:t>
            </a:r>
          </a:p>
          <a:p>
            <a:r>
              <a:rPr lang="sv-SE" dirty="0" smtClean="0"/>
              <a:t>- </a:t>
            </a:r>
            <a:r>
              <a:rPr lang="en-US" dirty="0"/>
              <a:t>M</a:t>
            </a:r>
            <a:r>
              <a:rPr lang="en-US" dirty="0" smtClean="0"/>
              <a:t>ade </a:t>
            </a:r>
            <a:r>
              <a:rPr lang="en-US" dirty="0"/>
              <a:t>public in October </a:t>
            </a:r>
            <a:r>
              <a:rPr lang="en-US" dirty="0" smtClean="0"/>
              <a:t>2012 </a:t>
            </a:r>
          </a:p>
          <a:p>
            <a:r>
              <a:rPr lang="en-US" dirty="0" smtClean="0"/>
              <a:t>- 1.0 released at Build 2014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</a:t>
            </a:r>
            <a:r>
              <a:rPr lang="sv-SE" dirty="0" err="1" smtClean="0"/>
              <a:t>client-side</a:t>
            </a:r>
            <a:r>
              <a:rPr lang="sv-SE" dirty="0" smtClean="0"/>
              <a:t> and server-</a:t>
            </a:r>
            <a:r>
              <a:rPr lang="sv-SE" dirty="0" err="1" smtClean="0"/>
              <a:t>side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Give</a:t>
            </a:r>
            <a:r>
              <a:rPr lang="sv-SE" dirty="0" smtClean="0"/>
              <a:t> </a:t>
            </a:r>
            <a:r>
              <a:rPr lang="sv-SE" dirty="0" err="1" smtClean="0"/>
              <a:t>static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 to </a:t>
            </a:r>
            <a:r>
              <a:rPr lang="sv-SE" dirty="0" err="1" smtClean="0"/>
              <a:t>javascript</a:t>
            </a:r>
            <a:r>
              <a:rPr lang="sv-SE" dirty="0" smtClean="0"/>
              <a:t> and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59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324350" y="184573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/>
              <a:t>- </a:t>
            </a:r>
            <a:r>
              <a:rPr lang="sv-SE" sz="2000" dirty="0" err="1"/>
              <a:t>Mixin</a:t>
            </a:r>
            <a:endParaRPr lang="sv-SE" sz="2000" dirty="0"/>
          </a:p>
          <a:p>
            <a:r>
              <a:rPr lang="sv-SE" sz="2000" dirty="0"/>
              <a:t>- </a:t>
            </a:r>
            <a:r>
              <a:rPr lang="sv-SE" sz="2000" dirty="0" err="1"/>
              <a:t>Generic</a:t>
            </a:r>
            <a:endParaRPr lang="sv-SE" sz="2000" dirty="0"/>
          </a:p>
          <a:p>
            <a:r>
              <a:rPr lang="sv-SE" sz="2000" dirty="0"/>
              <a:t>- </a:t>
            </a:r>
            <a:r>
              <a:rPr lang="sv-SE" sz="2000" dirty="0" err="1"/>
              <a:t>Namespaces</a:t>
            </a:r>
            <a:endParaRPr lang="sv-SE" sz="2000" dirty="0"/>
          </a:p>
          <a:p>
            <a:r>
              <a:rPr lang="sv-SE" sz="2000" dirty="0"/>
              <a:t>- </a:t>
            </a:r>
            <a:r>
              <a:rPr lang="sv-SE" sz="2000" dirty="0" err="1"/>
              <a:t>Tuple</a:t>
            </a:r>
            <a:endParaRPr lang="sv-SE" sz="2000" dirty="0"/>
          </a:p>
          <a:p>
            <a:r>
              <a:rPr lang="sv-SE" sz="2000" dirty="0"/>
              <a:t>- </a:t>
            </a:r>
            <a:r>
              <a:rPr lang="sv-SE" sz="2000" dirty="0" err="1"/>
              <a:t>Await</a:t>
            </a:r>
            <a:endParaRPr lang="sv-SE" sz="2000" dirty="0"/>
          </a:p>
          <a:p>
            <a:r>
              <a:rPr lang="sv-SE" sz="2000" dirty="0"/>
              <a:t>- Classes</a:t>
            </a:r>
          </a:p>
          <a:p>
            <a:r>
              <a:rPr lang="sv-SE" sz="2000" dirty="0"/>
              <a:t>- </a:t>
            </a:r>
            <a:r>
              <a:rPr lang="sv-SE" sz="2000" dirty="0" err="1"/>
              <a:t>Modules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1276350" y="1845734"/>
            <a:ext cx="259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- </a:t>
            </a:r>
            <a:r>
              <a:rPr lang="sv-SE" dirty="0" err="1"/>
              <a:t>Type</a:t>
            </a:r>
            <a:r>
              <a:rPr lang="sv-SE" dirty="0"/>
              <a:t> annotations</a:t>
            </a:r>
          </a:p>
          <a:p>
            <a:r>
              <a:rPr lang="sv-SE" dirty="0"/>
              <a:t>-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r>
              <a:rPr lang="sv-SE" dirty="0"/>
              <a:t>-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erasure</a:t>
            </a:r>
            <a:endParaRPr lang="sv-SE" dirty="0"/>
          </a:p>
          <a:p>
            <a:r>
              <a:rPr lang="sv-SE" dirty="0"/>
              <a:t>- Interfaces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Enumerated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endParaRPr lang="sv-SE" dirty="0" smtClean="0"/>
          </a:p>
          <a:p>
            <a:r>
              <a:rPr lang="sv-SE" dirty="0" smtClean="0"/>
              <a:t>- Arrow syntax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</a:p>
          <a:p>
            <a:r>
              <a:rPr lang="sv-SE" dirty="0" smtClean="0"/>
              <a:t>- Default parameters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2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program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90798" y="206715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5271655" y="20391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= 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Test.prototype.test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8382" y="2639291"/>
            <a:ext cx="171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Compiled</a:t>
            </a:r>
            <a:r>
              <a:rPr lang="sv-SE" dirty="0" smtClean="0"/>
              <a:t> to ES5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86000" y="2493818"/>
            <a:ext cx="737755" cy="206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7045" y="4634345"/>
            <a:ext cx="2642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endParaRPr lang="sv-SE" dirty="0" smtClean="0"/>
          </a:p>
          <a:p>
            <a:r>
              <a:rPr lang="sv-SE" b="1" dirty="0" err="1" smtClean="0"/>
              <a:t>Types</a:t>
            </a:r>
            <a:r>
              <a:rPr lang="sv-SE" b="1" dirty="0" smtClean="0"/>
              <a:t>: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, string, </a:t>
            </a:r>
            <a:r>
              <a:rPr lang="sv-SE" dirty="0" err="1" smtClean="0"/>
              <a:t>any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32709" y="3415053"/>
            <a:ext cx="226868" cy="211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5642264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Method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238991" y="18807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Class</a:t>
            </a:r>
            <a:endParaRPr lang="sv-SE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7364" y="2337955"/>
            <a:ext cx="463434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65817" y="4291445"/>
            <a:ext cx="2888673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typescript</a:t>
            </a:r>
            <a:r>
              <a:rPr lang="sv-SE" dirty="0" smtClean="0"/>
              <a:t> -g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21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an interface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343891" y="2043096"/>
            <a:ext cx="29475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test():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60373" y="3335482"/>
            <a:ext cx="36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Won’t</a:t>
            </a:r>
            <a:r>
              <a:rPr lang="sv-SE" dirty="0" smtClean="0"/>
              <a:t> </a:t>
            </a:r>
            <a:r>
              <a:rPr lang="sv-SE" dirty="0" err="1" smtClean="0"/>
              <a:t>compile</a:t>
            </a:r>
            <a:r>
              <a:rPr lang="sv-SE" dirty="0" smtClean="0"/>
              <a:t> </a:t>
            </a:r>
            <a:r>
              <a:rPr lang="sv-SE" dirty="0" err="1" smtClean="0"/>
              <a:t>due</a:t>
            </a:r>
            <a:r>
              <a:rPr lang="sv-SE" dirty="0" smtClean="0"/>
              <a:t> to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mismatch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90009" y="3704814"/>
            <a:ext cx="1735282" cy="3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210791" y="2535382"/>
            <a:ext cx="14859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5064" y="4145973"/>
            <a:ext cx="54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fail</a:t>
            </a:r>
            <a:r>
              <a:rPr lang="sv-SE" dirty="0" smtClean="0"/>
              <a:t>,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is set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21482" y="4515305"/>
            <a:ext cx="145473" cy="2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85064" y="4905418"/>
            <a:ext cx="1641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test():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5" name="Rectangle 14"/>
          <p:cNvSpPr/>
          <p:nvPr/>
        </p:nvSpPr>
        <p:spPr>
          <a:xfrm>
            <a:off x="7443355" y="4905417"/>
            <a:ext cx="189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test():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455727" y="5164282"/>
            <a:ext cx="9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WORKS!</a:t>
            </a:r>
            <a:endParaRPr lang="sv-S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936182" y="5257800"/>
            <a:ext cx="322118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</a:t>
            </a:r>
            <a:r>
              <a:rPr lang="sv-SE" dirty="0" err="1" smtClean="0"/>
              <a:t>splitting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323109" y="2302455"/>
            <a:ext cx="2168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309255" y="196388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External.ts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4668982" y="2302455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External.ts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i.test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8982" y="1960834"/>
            <a:ext cx="77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</a:t>
            </a:r>
            <a:r>
              <a:rPr lang="sv-SE" dirty="0" err="1" smtClean="0"/>
              <a:t>est.ts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8946573" y="2145500"/>
            <a:ext cx="269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Tell </a:t>
            </a:r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to </a:t>
            </a:r>
            <a:r>
              <a:rPr lang="sv-SE" dirty="0" err="1" smtClean="0"/>
              <a:t>find</a:t>
            </a:r>
            <a:endParaRPr lang="sv-SE" dirty="0" smtClean="0"/>
          </a:p>
          <a:p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28264" y="2330166"/>
            <a:ext cx="893618" cy="1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9291" y="5361709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Usage</a:t>
            </a:r>
            <a:endParaRPr lang="sv-SE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8773" y="5538355"/>
            <a:ext cx="980209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03755" y="2979530"/>
            <a:ext cx="42359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Or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the new</a:t>
            </a:r>
          </a:p>
          <a:p>
            <a:r>
              <a:rPr lang="sv-SE" dirty="0" smtClean="0"/>
              <a:t>Import/ </a:t>
            </a:r>
            <a:r>
              <a:rPr lang="sv-SE" dirty="0" err="1" smtClean="0"/>
              <a:t>require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mport </a:t>
            </a:r>
            <a:r>
              <a:rPr lang="sv-SE" dirty="0" err="1" smtClean="0"/>
              <a:t>lib</a:t>
            </a:r>
            <a:r>
              <a:rPr lang="sv-SE" dirty="0" smtClean="0"/>
              <a:t> = </a:t>
            </a:r>
            <a:r>
              <a:rPr lang="sv-SE" dirty="0" err="1" smtClean="0"/>
              <a:t>require</a:t>
            </a:r>
            <a:r>
              <a:rPr lang="sv-SE" dirty="0" smtClean="0"/>
              <a:t>(’</a:t>
            </a:r>
            <a:r>
              <a:rPr lang="sv-SE" dirty="0" err="1" smtClean="0"/>
              <a:t>lib</a:t>
            </a:r>
            <a:r>
              <a:rPr lang="sv-SE" dirty="0" smtClean="0"/>
              <a:t>’)</a:t>
            </a:r>
          </a:p>
          <a:p>
            <a:r>
              <a:rPr lang="sv-SE" b="1" dirty="0" smtClean="0"/>
              <a:t>BEWARE</a:t>
            </a:r>
            <a:r>
              <a:rPr lang="sv-SE" dirty="0" smtClean="0"/>
              <a:t>, it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.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per</a:t>
            </a:r>
          </a:p>
          <a:p>
            <a:r>
              <a:rPr lang="sv-SE" dirty="0" smtClean="0"/>
              <a:t>.</a:t>
            </a:r>
            <a:r>
              <a:rPr lang="sv-SE" dirty="0" err="1" smtClean="0"/>
              <a:t>ts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,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be </a:t>
            </a:r>
            <a:r>
              <a:rPr lang="sv-SE" dirty="0" err="1" smtClean="0"/>
              <a:t>sovled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grunt/</a:t>
            </a:r>
            <a:r>
              <a:rPr lang="sv-SE" dirty="0" err="1" smtClean="0"/>
              <a:t>gulp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78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Typecript</a:t>
            </a:r>
            <a:r>
              <a:rPr lang="sv-SE" dirty="0"/>
              <a:t> </a:t>
            </a:r>
            <a:r>
              <a:rPr lang="sv-SE" dirty="0" err="1" smtClean="0"/>
              <a:t>splitting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r>
              <a:rPr lang="sv-SE" dirty="0" smtClean="0"/>
              <a:t>, </a:t>
            </a:r>
            <a:r>
              <a:rPr lang="sv-SE" dirty="0" err="1" smtClean="0"/>
              <a:t>compilation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5997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Compile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111134" y="2317173"/>
            <a:ext cx="221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t</a:t>
            </a:r>
            <a:r>
              <a:rPr lang="sv-SE" sz="1200" dirty="0" err="1" smtClean="0"/>
              <a:t>sc</a:t>
            </a:r>
            <a:r>
              <a:rPr lang="sv-SE" sz="1200" dirty="0" smtClean="0"/>
              <a:t> –</a:t>
            </a:r>
            <a:r>
              <a:rPr lang="sv-SE" sz="1200" dirty="0" err="1" smtClean="0"/>
              <a:t>out</a:t>
            </a:r>
            <a:r>
              <a:rPr lang="sv-SE" sz="1200" dirty="0" smtClean="0"/>
              <a:t> &lt;</a:t>
            </a:r>
            <a:r>
              <a:rPr lang="sv-SE" sz="1200" dirty="0" err="1" smtClean="0"/>
              <a:t>destfile</a:t>
            </a:r>
            <a:r>
              <a:rPr lang="sv-SE" sz="1200" dirty="0" smtClean="0"/>
              <a:t>&gt; &lt;</a:t>
            </a:r>
            <a:r>
              <a:rPr lang="sv-SE" sz="1200" dirty="0" err="1" smtClean="0"/>
              <a:t>compilefile</a:t>
            </a:r>
            <a:r>
              <a:rPr lang="sv-SE" sz="1200" dirty="0" smtClean="0"/>
              <a:t>&gt;</a:t>
            </a:r>
          </a:p>
          <a:p>
            <a:r>
              <a:rPr lang="sv-SE" sz="1200" dirty="0"/>
              <a:t>&lt;</a:t>
            </a:r>
            <a:r>
              <a:rPr lang="sv-SE" sz="1200" dirty="0" err="1"/>
              <a:t>compilefile</a:t>
            </a:r>
            <a:r>
              <a:rPr lang="sv-SE" sz="1200" dirty="0" smtClean="0"/>
              <a:t>&gt; …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11134" y="2913027"/>
            <a:ext cx="221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t</a:t>
            </a:r>
            <a:r>
              <a:rPr lang="sv-SE" sz="1200" dirty="0" err="1" smtClean="0"/>
              <a:t>sc</a:t>
            </a:r>
            <a:r>
              <a:rPr lang="sv-SE" sz="1200" dirty="0" smtClean="0"/>
              <a:t> –</a:t>
            </a:r>
            <a:r>
              <a:rPr lang="sv-SE" sz="1200" dirty="0" err="1" smtClean="0"/>
              <a:t>out</a:t>
            </a:r>
            <a:r>
              <a:rPr lang="sv-SE" sz="1200" dirty="0" smtClean="0"/>
              <a:t> </a:t>
            </a:r>
            <a:r>
              <a:rPr lang="sv-SE" sz="1200" b="1" dirty="0" smtClean="0"/>
              <a:t>app.js</a:t>
            </a:r>
            <a:r>
              <a:rPr lang="sv-SE" sz="1200" dirty="0" smtClean="0"/>
              <a:t> </a:t>
            </a:r>
            <a:r>
              <a:rPr lang="sv-SE" sz="1200" dirty="0" err="1" smtClean="0"/>
              <a:t>Test.ts</a:t>
            </a:r>
            <a:r>
              <a:rPr lang="sv-SE" sz="1200" dirty="0" smtClean="0"/>
              <a:t> </a:t>
            </a:r>
            <a:r>
              <a:rPr lang="sv-SE" sz="1200" dirty="0" err="1" smtClean="0"/>
              <a:t>External.ts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5614555" y="22293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ImportClass.prototype.test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External.ts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= 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Test.prototype.test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i.test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0546" y="1859973"/>
            <a:ext cx="24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App.js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compilation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9123218" y="3823855"/>
            <a:ext cx="231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Concatenated</a:t>
            </a:r>
            <a:r>
              <a:rPr lang="sv-SE" dirty="0" smtClean="0"/>
              <a:t>, ready</a:t>
            </a:r>
          </a:p>
          <a:p>
            <a:r>
              <a:rPr lang="sv-SE" dirty="0"/>
              <a:t>t</a:t>
            </a:r>
            <a:r>
              <a:rPr lang="sv-SE" dirty="0" smtClean="0"/>
              <a:t>o be </a:t>
            </a:r>
            <a:r>
              <a:rPr lang="sv-SE" dirty="0" err="1" smtClean="0"/>
              <a:t>used</a:t>
            </a:r>
            <a:r>
              <a:rPr lang="sv-SE" dirty="0" smtClean="0"/>
              <a:t> in browser..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184564" y="3657600"/>
            <a:ext cx="309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 I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jumbled</a:t>
            </a:r>
            <a:r>
              <a:rPr lang="sv-SE" dirty="0" smtClean="0"/>
              <a:t> mess</a:t>
            </a:r>
          </a:p>
          <a:p>
            <a:r>
              <a:rPr lang="sv-SE" dirty="0" err="1" smtClean="0"/>
              <a:t>Aka</a:t>
            </a:r>
            <a:r>
              <a:rPr lang="sv-SE" dirty="0" smtClean="0"/>
              <a:t> </a:t>
            </a:r>
            <a:r>
              <a:rPr lang="sv-SE" b="1" dirty="0" smtClean="0"/>
              <a:t>app.js</a:t>
            </a:r>
            <a:endParaRPr lang="sv-SE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8864" y="4623955"/>
            <a:ext cx="2612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debug</a:t>
            </a:r>
            <a:r>
              <a:rPr lang="sv-SE" dirty="0" smtClean="0"/>
              <a:t> in .</a:t>
            </a:r>
            <a:r>
              <a:rPr lang="sv-SE" dirty="0" err="1" smtClean="0"/>
              <a:t>ts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, 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source </a:t>
            </a:r>
            <a:r>
              <a:rPr lang="sv-SE" dirty="0" err="1" smtClean="0"/>
              <a:t>maps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111134" y="5313311"/>
            <a:ext cx="350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t</a:t>
            </a:r>
            <a:r>
              <a:rPr lang="sv-SE" sz="1200" dirty="0" err="1" smtClean="0"/>
              <a:t>sc</a:t>
            </a:r>
            <a:r>
              <a:rPr lang="sv-SE" sz="1200" dirty="0" smtClean="0"/>
              <a:t> –</a:t>
            </a:r>
            <a:r>
              <a:rPr lang="sv-SE" sz="1200" dirty="0" err="1" smtClean="0"/>
              <a:t>out</a:t>
            </a:r>
            <a:r>
              <a:rPr lang="sv-SE" sz="1200" dirty="0" smtClean="0"/>
              <a:t> app.js </a:t>
            </a:r>
            <a:r>
              <a:rPr lang="sv-SE" sz="1200" dirty="0" err="1" smtClean="0"/>
              <a:t>Test.ts</a:t>
            </a:r>
            <a:r>
              <a:rPr lang="sv-SE" sz="1200" dirty="0" smtClean="0"/>
              <a:t> </a:t>
            </a:r>
            <a:r>
              <a:rPr lang="sv-SE" sz="1200" dirty="0" err="1" smtClean="0"/>
              <a:t>External.ts</a:t>
            </a:r>
            <a:r>
              <a:rPr lang="sv-SE" sz="1200" dirty="0" smtClean="0"/>
              <a:t> </a:t>
            </a:r>
            <a:r>
              <a:rPr lang="sv-SE" sz="1200" b="1" dirty="0" smtClean="0"/>
              <a:t>--</a:t>
            </a:r>
            <a:r>
              <a:rPr lang="sv-SE" sz="1200" b="1" dirty="0" err="1" smtClean="0"/>
              <a:t>sourcemap</a:t>
            </a:r>
            <a:r>
              <a:rPr lang="sv-SE" sz="1200" b="1" dirty="0" smtClean="0"/>
              <a:t> </a:t>
            </a:r>
            <a:r>
              <a:rPr lang="sv-SE" sz="1200" b="1" dirty="0" err="1" smtClean="0"/>
              <a:t>test.ts</a:t>
            </a:r>
            <a:endParaRPr lang="sv-SE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111134" y="5766955"/>
            <a:ext cx="3173381" cy="432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Looks </a:t>
            </a:r>
            <a:r>
              <a:rPr lang="sv-SE" dirty="0" err="1" smtClean="0"/>
              <a:t>nice</a:t>
            </a:r>
            <a:r>
              <a:rPr lang="sv-SE" dirty="0" smtClean="0"/>
              <a:t> in browser </a:t>
            </a:r>
            <a:r>
              <a:rPr lang="sv-SE" dirty="0" err="1" smtClean="0"/>
              <a:t>debug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93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</a:t>
            </a:r>
            <a:r>
              <a:rPr lang="sv-SE" dirty="0" err="1" smtClean="0"/>
              <a:t>descriptionFiles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246909" y="2067791"/>
            <a:ext cx="46784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What</a:t>
            </a:r>
            <a:r>
              <a:rPr lang="sv-SE" sz="1400" dirty="0" smtClean="0"/>
              <a:t> </a:t>
            </a:r>
            <a:r>
              <a:rPr lang="sv-SE" sz="1400" dirty="0" err="1" smtClean="0"/>
              <a:t>about</a:t>
            </a:r>
            <a:r>
              <a:rPr lang="sv-SE" sz="1400" dirty="0" smtClean="0"/>
              <a:t> 3rd party </a:t>
            </a:r>
            <a:r>
              <a:rPr lang="sv-SE" sz="1400" dirty="0" err="1" smtClean="0"/>
              <a:t>libs</a:t>
            </a:r>
            <a:r>
              <a:rPr lang="sv-SE" sz="1400" dirty="0" smtClean="0"/>
              <a:t>? </a:t>
            </a:r>
            <a:r>
              <a:rPr lang="sv-SE" sz="1400" dirty="0" err="1" smtClean="0"/>
              <a:t>Lodash</a:t>
            </a:r>
            <a:r>
              <a:rPr lang="sv-SE" sz="1400" dirty="0" smtClean="0"/>
              <a:t>, </a:t>
            </a:r>
            <a:r>
              <a:rPr lang="sv-SE" sz="1400" dirty="0" err="1" smtClean="0"/>
              <a:t>angular</a:t>
            </a:r>
            <a:r>
              <a:rPr lang="sv-SE" sz="1400" dirty="0" smtClean="0"/>
              <a:t> </a:t>
            </a:r>
            <a:r>
              <a:rPr lang="sv-SE" sz="1400" dirty="0" err="1" smtClean="0"/>
              <a:t>etc</a:t>
            </a:r>
            <a:r>
              <a:rPr lang="sv-SE" sz="1400" dirty="0" smtClean="0"/>
              <a:t>…  </a:t>
            </a:r>
          </a:p>
          <a:p>
            <a:r>
              <a:rPr lang="sv-SE" sz="1400" dirty="0" err="1" smtClean="0"/>
              <a:t>Can</a:t>
            </a:r>
            <a:r>
              <a:rPr lang="sv-SE" sz="1400" dirty="0" smtClean="0"/>
              <a:t> </a:t>
            </a:r>
            <a:r>
              <a:rPr lang="sv-SE" sz="1400" dirty="0" err="1" smtClean="0"/>
              <a:t>we</a:t>
            </a:r>
            <a:r>
              <a:rPr lang="sv-SE" sz="1400" dirty="0" smtClean="0"/>
              <a:t> </a:t>
            </a:r>
            <a:r>
              <a:rPr lang="sv-SE" sz="1400" dirty="0" err="1" smtClean="0"/>
              <a:t>use</a:t>
            </a:r>
            <a:r>
              <a:rPr lang="sv-SE" sz="1400" dirty="0" smtClean="0"/>
              <a:t> </a:t>
            </a:r>
            <a:r>
              <a:rPr lang="sv-SE" sz="1400" dirty="0" err="1" smtClean="0"/>
              <a:t>typescript</a:t>
            </a:r>
            <a:r>
              <a:rPr lang="sv-SE" sz="1400" dirty="0" smtClean="0"/>
              <a:t> </a:t>
            </a:r>
            <a:r>
              <a:rPr lang="sv-SE" sz="1400" dirty="0" err="1" smtClean="0"/>
              <a:t>with</a:t>
            </a:r>
            <a:r>
              <a:rPr lang="sv-SE" sz="1400" dirty="0" smtClean="0"/>
              <a:t> </a:t>
            </a:r>
            <a:r>
              <a:rPr lang="sv-SE" sz="1400" dirty="0" err="1" smtClean="0"/>
              <a:t>those</a:t>
            </a:r>
            <a:r>
              <a:rPr lang="sv-SE" sz="1400" dirty="0" smtClean="0"/>
              <a:t> and get </a:t>
            </a:r>
            <a:r>
              <a:rPr lang="sv-SE" sz="1400" dirty="0" err="1" smtClean="0"/>
              <a:t>intellisense</a:t>
            </a:r>
            <a:r>
              <a:rPr lang="sv-SE" sz="1400" dirty="0" smtClean="0"/>
              <a:t>?</a:t>
            </a:r>
          </a:p>
          <a:p>
            <a:endParaRPr lang="sv-SE" sz="1400" dirty="0"/>
          </a:p>
          <a:p>
            <a:r>
              <a:rPr lang="sv-SE" sz="1400" dirty="0" smtClean="0"/>
              <a:t>YES, </a:t>
            </a:r>
            <a:r>
              <a:rPr lang="sv-SE" sz="1400" dirty="0" err="1" smtClean="0"/>
              <a:t>but</a:t>
            </a:r>
            <a:r>
              <a:rPr lang="sv-SE" sz="1400" dirty="0" smtClean="0"/>
              <a:t> </a:t>
            </a:r>
            <a:r>
              <a:rPr lang="sv-SE" sz="1400" dirty="0" err="1" smtClean="0"/>
              <a:t>you</a:t>
            </a:r>
            <a:r>
              <a:rPr lang="sv-SE" sz="1400" dirty="0" smtClean="0"/>
              <a:t> </a:t>
            </a:r>
            <a:r>
              <a:rPr lang="sv-SE" sz="1400" dirty="0" err="1" smtClean="0"/>
              <a:t>need</a:t>
            </a:r>
            <a:r>
              <a:rPr lang="sv-SE" sz="1400" dirty="0" smtClean="0"/>
              <a:t> a </a:t>
            </a:r>
            <a:r>
              <a:rPr lang="sv-SE" sz="1400" dirty="0" err="1" smtClean="0"/>
              <a:t>description</a:t>
            </a:r>
            <a:r>
              <a:rPr lang="sv-SE" sz="1400" dirty="0" smtClean="0"/>
              <a:t> </a:t>
            </a:r>
            <a:r>
              <a:rPr lang="sv-SE" sz="1400" dirty="0" err="1" smtClean="0"/>
              <a:t>file</a:t>
            </a:r>
            <a:r>
              <a:rPr lang="sv-SE" sz="1400" dirty="0" smtClean="0"/>
              <a:t>  &lt;</a:t>
            </a:r>
            <a:r>
              <a:rPr lang="sv-SE" sz="1400" dirty="0" err="1" smtClean="0"/>
              <a:t>file</a:t>
            </a:r>
            <a:r>
              <a:rPr lang="sv-SE" sz="1400" dirty="0" smtClean="0"/>
              <a:t>&gt;.</a:t>
            </a:r>
            <a:r>
              <a:rPr lang="sv-SE" sz="1400" dirty="0" err="1" smtClean="0"/>
              <a:t>d.ts</a:t>
            </a:r>
            <a:r>
              <a:rPr lang="sv-SE" sz="1400" dirty="0" smtClean="0"/>
              <a:t>  ex </a:t>
            </a:r>
            <a:r>
              <a:rPr lang="sv-SE" sz="1400" dirty="0" err="1" smtClean="0"/>
              <a:t>angular.d.ts</a:t>
            </a:r>
            <a:endParaRPr lang="sv-SE" sz="1400" dirty="0" smtClean="0"/>
          </a:p>
          <a:p>
            <a:endParaRPr lang="sv-SE" sz="1400" dirty="0"/>
          </a:p>
          <a:p>
            <a:r>
              <a:rPr lang="sv-SE" sz="1400" dirty="0" smtClean="0"/>
              <a:t>WHAT IS IT?</a:t>
            </a:r>
          </a:p>
          <a:p>
            <a:r>
              <a:rPr lang="sv-SE" sz="1400" dirty="0" err="1" smtClean="0"/>
              <a:t>It’s</a:t>
            </a:r>
            <a:r>
              <a:rPr lang="sv-SE" sz="1400" dirty="0" smtClean="0"/>
              <a:t> a </a:t>
            </a:r>
            <a:r>
              <a:rPr lang="sv-SE" sz="1400" dirty="0" err="1" smtClean="0"/>
              <a:t>description</a:t>
            </a:r>
            <a:r>
              <a:rPr lang="sv-SE" sz="1400" dirty="0" smtClean="0"/>
              <a:t> </a:t>
            </a:r>
            <a:r>
              <a:rPr lang="sv-SE" sz="1400" dirty="0" err="1" smtClean="0"/>
              <a:t>of</a:t>
            </a:r>
            <a:r>
              <a:rPr lang="sv-SE" sz="1400" dirty="0" smtClean="0"/>
              <a:t> </a:t>
            </a:r>
            <a:r>
              <a:rPr lang="sv-SE" sz="1400" dirty="0" err="1" smtClean="0"/>
              <a:t>what</a:t>
            </a:r>
            <a:r>
              <a:rPr lang="sv-SE" sz="1400" dirty="0" smtClean="0"/>
              <a:t> </a:t>
            </a:r>
            <a:r>
              <a:rPr lang="sv-SE" sz="1400" dirty="0" err="1" smtClean="0"/>
              <a:t>your</a:t>
            </a:r>
            <a:r>
              <a:rPr lang="sv-SE" sz="1400" dirty="0" smtClean="0"/>
              <a:t> </a:t>
            </a:r>
            <a:r>
              <a:rPr lang="sv-SE" sz="1400" dirty="0" err="1" smtClean="0"/>
              <a:t>lib</a:t>
            </a:r>
            <a:r>
              <a:rPr lang="sv-SE" sz="1400" dirty="0" smtClean="0"/>
              <a:t> looks like</a:t>
            </a:r>
            <a:endParaRPr lang="sv-S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18156" y="182147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Lib.js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1246909" y="3761642"/>
            <a:ext cx="8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Lib.d.ts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8107680" y="227493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= 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Point.prototype.getX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909" y="41309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getX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6909" y="4998788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Consuming</a:t>
            </a:r>
            <a:r>
              <a:rPr lang="sv-SE" dirty="0" smtClean="0"/>
              <a:t> it in </a:t>
            </a:r>
            <a:r>
              <a:rPr lang="sv-SE" dirty="0" err="1" smtClean="0"/>
              <a:t>test.ts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246909" y="52333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2);</a:t>
            </a: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Point();</a:t>
            </a: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p.getX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389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Content</a:t>
            </a: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ES6, 2015 , ES7 2016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Typescript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6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r>
              <a:rPr lang="sv-SE" dirty="0" smtClean="0"/>
              <a:t> </a:t>
            </a:r>
            <a:r>
              <a:rPr lang="sv-SE" dirty="0" err="1" smtClean="0"/>
              <a:t>tooling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Visual studio</a:t>
            </a:r>
          </a:p>
          <a:p>
            <a:r>
              <a:rPr lang="sv-SE" dirty="0" smtClean="0"/>
              <a:t>Sublime</a:t>
            </a:r>
          </a:p>
          <a:p>
            <a:r>
              <a:rPr lang="sv-SE" dirty="0" err="1" smtClean="0"/>
              <a:t>Gulp</a:t>
            </a:r>
            <a:r>
              <a:rPr lang="sv-SE" dirty="0" smtClean="0"/>
              <a:t>, a </a:t>
            </a:r>
            <a:r>
              <a:rPr lang="sv-SE" dirty="0" err="1" smtClean="0"/>
              <a:t>nice</a:t>
            </a:r>
            <a:r>
              <a:rPr lang="sv-SE" dirty="0" smtClean="0"/>
              <a:t> setup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compiled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91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26" y="5036126"/>
            <a:ext cx="1311847" cy="1365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ES6/2015, ES7/2016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4862945"/>
            <a:ext cx="97709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5673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17" y="415071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july</a:t>
            </a:r>
            <a:r>
              <a:rPr lang="sv-SE" dirty="0"/>
              <a:t> 12, 2011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904" y="5138895"/>
            <a:ext cx="2247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Es.next</a:t>
            </a:r>
            <a:r>
              <a:rPr lang="sv-SE" sz="1400" dirty="0"/>
              <a:t> = &gt; </a:t>
            </a:r>
            <a:r>
              <a:rPr lang="sv-SE" sz="1400" dirty="0" err="1"/>
              <a:t>Harmony</a:t>
            </a:r>
            <a:r>
              <a:rPr lang="sv-SE" sz="1400" dirty="0"/>
              <a:t>, </a:t>
            </a:r>
            <a:endParaRPr lang="sv-SE" sz="1400" dirty="0" smtClean="0"/>
          </a:p>
          <a:p>
            <a:r>
              <a:rPr lang="sv-SE" sz="1400" dirty="0" err="1" smtClean="0"/>
              <a:t>first</a:t>
            </a:r>
            <a:r>
              <a:rPr lang="sv-SE" sz="1400" dirty="0" smtClean="0"/>
              <a:t> </a:t>
            </a:r>
            <a:r>
              <a:rPr lang="sv-SE" sz="1400" dirty="0" err="1"/>
              <a:t>working</a:t>
            </a:r>
            <a:r>
              <a:rPr lang="sv-SE" sz="1400" dirty="0"/>
              <a:t> draft </a:t>
            </a:r>
            <a:r>
              <a:rPr lang="sv-SE" sz="1400" dirty="0" err="1"/>
              <a:t>published</a:t>
            </a:r>
            <a:endParaRPr lang="sv-SE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37568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027" y="414788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aug 2014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8441" y="5138895"/>
            <a:ext cx="1758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/>
              <a:t>draft is feature </a:t>
            </a:r>
            <a:r>
              <a:rPr lang="sv-SE" sz="1400" dirty="0" err="1"/>
              <a:t>frozen</a:t>
            </a:r>
            <a:endParaRPr lang="sv-SE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86359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6750" y="4147889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june</a:t>
            </a:r>
            <a:r>
              <a:rPr lang="sv-SE" dirty="0"/>
              <a:t>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93976" y="5138895"/>
            <a:ext cx="190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published</a:t>
            </a:r>
            <a:r>
              <a:rPr lang="sv-SE" sz="1400" dirty="0"/>
              <a:t> as a standard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3817" y="1705841"/>
            <a:ext cx="7570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?</a:t>
            </a:r>
          </a:p>
          <a:p>
            <a:r>
              <a:rPr lang="en-US" dirty="0" smtClean="0"/>
              <a:t>- some </a:t>
            </a:r>
            <a:r>
              <a:rPr lang="en-US" dirty="0"/>
              <a:t>features are partially </a:t>
            </a:r>
            <a:r>
              <a:rPr lang="en-US" dirty="0" smtClean="0"/>
              <a:t>supported</a:t>
            </a:r>
            <a:endParaRPr lang="en-US" dirty="0"/>
          </a:p>
          <a:p>
            <a:r>
              <a:rPr lang="en-US" dirty="0" smtClean="0"/>
              <a:t>- some </a:t>
            </a:r>
            <a:r>
              <a:rPr lang="en-US" dirty="0"/>
              <a:t>are not compliant with spec due to implementing an older specification</a:t>
            </a:r>
          </a:p>
          <a:p>
            <a:r>
              <a:rPr lang="en-US" dirty="0" smtClean="0"/>
              <a:t>- some </a:t>
            </a:r>
            <a:r>
              <a:rPr lang="en-US" dirty="0"/>
              <a:t>are only available in </a:t>
            </a:r>
            <a:r>
              <a:rPr lang="en-US" dirty="0" smtClean="0"/>
              <a:t>nightly </a:t>
            </a:r>
            <a:r>
              <a:rPr lang="en-US" dirty="0"/>
              <a:t>builds</a:t>
            </a:r>
          </a:p>
          <a:p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2743712" y="2878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i="1" dirty="0" err="1"/>
              <a:t>ECMAScript</a:t>
            </a:r>
            <a:r>
              <a:rPr lang="sv-SE" i="1" dirty="0"/>
              <a:t> 6 is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progressively</a:t>
            </a:r>
            <a:r>
              <a:rPr lang="sv-SE" i="1" dirty="0"/>
              <a:t> </a:t>
            </a:r>
            <a:r>
              <a:rPr lang="sv-SE" i="1" dirty="0" err="1"/>
              <a:t>implemented</a:t>
            </a:r>
            <a:r>
              <a:rPr lang="sv-SE" i="1" dirty="0"/>
              <a:t> by browser </a:t>
            </a:r>
            <a:r>
              <a:rPr lang="sv-SE" i="1" dirty="0" err="1"/>
              <a:t>vendors</a:t>
            </a:r>
            <a:r>
              <a:rPr lang="sv-SE" i="1" dirty="0"/>
              <a:t> over </a:t>
            </a:r>
            <a:r>
              <a:rPr lang="sv-SE" i="1" dirty="0" err="1"/>
              <a:t>time</a:t>
            </a:r>
            <a:r>
              <a:rPr lang="sv-SE" i="1" dirty="0"/>
              <a:t> and as </a:t>
            </a:r>
            <a:r>
              <a:rPr lang="sv-SE" i="1" dirty="0" err="1"/>
              <a:t>such</a:t>
            </a:r>
            <a:r>
              <a:rPr lang="sv-SE" i="1" dirty="0"/>
              <a:t> </a:t>
            </a:r>
            <a:r>
              <a:rPr lang="sv-SE" i="1" dirty="0" err="1"/>
              <a:t>there</a:t>
            </a:r>
            <a:r>
              <a:rPr lang="sv-SE" i="1" dirty="0"/>
              <a:t> is no ETA on it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available</a:t>
            </a:r>
            <a:r>
              <a:rPr lang="sv-SE" i="1" dirty="0"/>
              <a:t> in all </a:t>
            </a:r>
            <a:r>
              <a:rPr lang="sv-SE" i="1" dirty="0" err="1"/>
              <a:t>environments</a:t>
            </a:r>
            <a:endParaRPr lang="sv-SE" i="1" dirty="0"/>
          </a:p>
        </p:txBody>
      </p:sp>
      <p:sp>
        <p:nvSpPr>
          <p:cNvPr id="22" name="Cloud 21"/>
          <p:cNvSpPr/>
          <p:nvPr/>
        </p:nvSpPr>
        <p:spPr>
          <a:xfrm>
            <a:off x="8943191" y="2324671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/>
          </a:p>
        </p:txBody>
      </p:sp>
      <p:sp>
        <p:nvSpPr>
          <p:cNvPr id="23" name="Cloud 22"/>
          <p:cNvSpPr/>
          <p:nvPr/>
        </p:nvSpPr>
        <p:spPr>
          <a:xfrm>
            <a:off x="5791712" y="359544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Traceur</a:t>
            </a:r>
            <a:r>
              <a:rPr lang="sv-SE" dirty="0" smtClean="0"/>
              <a:t> and </a:t>
            </a:r>
            <a:r>
              <a:rPr lang="sv-SE" b="1" dirty="0" err="1" smtClean="0"/>
              <a:t>Bable</a:t>
            </a:r>
            <a:r>
              <a:rPr lang="sv-SE" dirty="0" smtClean="0"/>
              <a:t> to the </a:t>
            </a:r>
            <a:r>
              <a:rPr lang="sv-SE" dirty="0" err="1" smtClean="0"/>
              <a:t>rescue</a:t>
            </a:r>
            <a:endParaRPr lang="sv-SE" dirty="0"/>
          </a:p>
        </p:txBody>
      </p:sp>
      <p:sp>
        <p:nvSpPr>
          <p:cNvPr id="27" name="AutoShape 4" descr="Bildresultat för michael j fox hoverboard"/>
          <p:cNvSpPr>
            <a:spLocks noChangeAspect="1" noChangeArrowheads="1"/>
          </p:cNvSpPr>
          <p:nvPr/>
        </p:nvSpPr>
        <p:spPr bwMode="auto">
          <a:xfrm>
            <a:off x="901417" y="30718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44106" y="4620490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384497" y="41340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oct</a:t>
            </a:r>
            <a:r>
              <a:rPr lang="sv-SE" dirty="0" smtClean="0"/>
              <a:t> </a:t>
            </a:r>
            <a:r>
              <a:rPr lang="sv-S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460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 2015 – feature </a:t>
            </a:r>
            <a:r>
              <a:rPr lang="sv-SE" dirty="0" err="1" smtClean="0"/>
              <a:t>overview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80655" y="2161309"/>
            <a:ext cx="24264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Arrows</a:t>
            </a:r>
          </a:p>
          <a:p>
            <a:r>
              <a:rPr lang="sv-SE" b="1" dirty="0" smtClean="0"/>
              <a:t>Classes</a:t>
            </a:r>
          </a:p>
          <a:p>
            <a:r>
              <a:rPr lang="sv-SE" dirty="0" err="1" smtClean="0"/>
              <a:t>Enhanced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 smtClean="0"/>
          </a:p>
          <a:p>
            <a:r>
              <a:rPr lang="sv-SE" b="1" dirty="0" smtClean="0"/>
              <a:t>Template strings</a:t>
            </a:r>
          </a:p>
          <a:p>
            <a:r>
              <a:rPr lang="sv-SE" dirty="0" err="1" smtClean="0"/>
              <a:t>Destructuring</a:t>
            </a:r>
            <a:endParaRPr lang="sv-SE" dirty="0" smtClean="0"/>
          </a:p>
          <a:p>
            <a:r>
              <a:rPr lang="sv-SE" dirty="0" smtClean="0"/>
              <a:t>Default rest </a:t>
            </a:r>
            <a:r>
              <a:rPr lang="sv-SE" dirty="0" err="1" smtClean="0"/>
              <a:t>spread</a:t>
            </a:r>
            <a:endParaRPr lang="sv-SE" dirty="0" smtClean="0"/>
          </a:p>
          <a:p>
            <a:r>
              <a:rPr lang="sv-SE" dirty="0" err="1" smtClean="0"/>
              <a:t>Let</a:t>
            </a:r>
            <a:r>
              <a:rPr lang="sv-SE" dirty="0" smtClean="0"/>
              <a:t>, </a:t>
            </a:r>
            <a:r>
              <a:rPr lang="sv-SE" dirty="0" err="1" smtClean="0"/>
              <a:t>const</a:t>
            </a:r>
            <a:endParaRPr lang="sv-SE" dirty="0" smtClean="0"/>
          </a:p>
          <a:p>
            <a:r>
              <a:rPr lang="sv-SE" dirty="0" err="1" smtClean="0"/>
              <a:t>Iterators</a:t>
            </a:r>
            <a:r>
              <a:rPr lang="sv-SE" dirty="0" smtClean="0"/>
              <a:t> for…</a:t>
            </a:r>
            <a:r>
              <a:rPr lang="sv-SE" dirty="0" err="1" smtClean="0"/>
              <a:t>of</a:t>
            </a:r>
            <a:endParaRPr lang="sv-SE" dirty="0" smtClean="0"/>
          </a:p>
          <a:p>
            <a:r>
              <a:rPr lang="sv-SE" dirty="0" smtClean="0"/>
              <a:t>Generators</a:t>
            </a:r>
          </a:p>
          <a:p>
            <a:r>
              <a:rPr lang="sv-SE" dirty="0" err="1" smtClean="0"/>
              <a:t>Unicode</a:t>
            </a:r>
            <a:endParaRPr lang="sv-SE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57700" y="21613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Modules</a:t>
            </a:r>
            <a:endParaRPr lang="sv-SE" b="1" dirty="0"/>
          </a:p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loaders</a:t>
            </a:r>
            <a:endParaRPr lang="sv-SE" dirty="0"/>
          </a:p>
          <a:p>
            <a:r>
              <a:rPr lang="sv-SE" dirty="0" err="1"/>
              <a:t>Map</a:t>
            </a:r>
            <a:r>
              <a:rPr lang="sv-SE" dirty="0"/>
              <a:t> set </a:t>
            </a:r>
            <a:r>
              <a:rPr lang="sv-SE" dirty="0" err="1"/>
              <a:t>weakmap</a:t>
            </a:r>
            <a:r>
              <a:rPr lang="sv-SE" dirty="0"/>
              <a:t> </a:t>
            </a:r>
            <a:r>
              <a:rPr lang="sv-SE" dirty="0" err="1"/>
              <a:t>weakset</a:t>
            </a:r>
            <a:endParaRPr lang="sv-SE" dirty="0"/>
          </a:p>
          <a:p>
            <a:r>
              <a:rPr lang="sv-SE" dirty="0" err="1"/>
              <a:t>Proxies</a:t>
            </a:r>
            <a:endParaRPr lang="sv-SE" dirty="0"/>
          </a:p>
          <a:p>
            <a:r>
              <a:rPr lang="sv-SE" dirty="0"/>
              <a:t>Symbols</a:t>
            </a:r>
          </a:p>
          <a:p>
            <a:r>
              <a:rPr lang="sv-SE" dirty="0" err="1"/>
              <a:t>Subclassable</a:t>
            </a:r>
            <a:r>
              <a:rPr lang="sv-SE" dirty="0"/>
              <a:t> </a:t>
            </a:r>
            <a:r>
              <a:rPr lang="sv-SE" dirty="0" err="1"/>
              <a:t>built-ins</a:t>
            </a:r>
            <a:endParaRPr lang="sv-SE" dirty="0"/>
          </a:p>
          <a:p>
            <a:r>
              <a:rPr lang="sv-SE" dirty="0" err="1"/>
              <a:t>Promises</a:t>
            </a:r>
            <a:endParaRPr lang="sv-SE" dirty="0"/>
          </a:p>
          <a:p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string </a:t>
            </a:r>
            <a:r>
              <a:rPr lang="sv-SE" dirty="0" err="1"/>
              <a:t>array</a:t>
            </a:r>
            <a:r>
              <a:rPr lang="sv-SE" dirty="0"/>
              <a:t>  </a:t>
            </a:r>
            <a:r>
              <a:rPr lang="sv-SE" dirty="0" err="1"/>
              <a:t>object</a:t>
            </a:r>
            <a:r>
              <a:rPr lang="sv-SE" dirty="0"/>
              <a:t> APIs</a:t>
            </a:r>
          </a:p>
          <a:p>
            <a:r>
              <a:rPr lang="sv-SE" dirty="0" err="1"/>
              <a:t>Binary</a:t>
            </a:r>
            <a:r>
              <a:rPr lang="sv-SE" dirty="0"/>
              <a:t> and </a:t>
            </a:r>
            <a:r>
              <a:rPr lang="sv-SE" dirty="0" err="1"/>
              <a:t>octal</a:t>
            </a:r>
            <a:r>
              <a:rPr lang="sv-SE" dirty="0"/>
              <a:t> </a:t>
            </a:r>
            <a:r>
              <a:rPr lang="sv-SE" dirty="0" err="1"/>
              <a:t>literals</a:t>
            </a:r>
            <a:endParaRPr lang="sv-SE" dirty="0"/>
          </a:p>
          <a:p>
            <a:r>
              <a:rPr lang="sv-SE" dirty="0" err="1"/>
              <a:t>Reflect</a:t>
            </a:r>
            <a:r>
              <a:rPr lang="sv-SE" dirty="0"/>
              <a:t> </a:t>
            </a:r>
            <a:r>
              <a:rPr lang="sv-SE" dirty="0" err="1"/>
              <a:t>api</a:t>
            </a:r>
            <a:endParaRPr lang="sv-SE" dirty="0"/>
          </a:p>
          <a:p>
            <a:r>
              <a:rPr lang="sv-SE" dirty="0" err="1"/>
              <a:t>Tail</a:t>
            </a:r>
            <a:r>
              <a:rPr lang="sv-SE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2184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ES6/2015 - </a:t>
            </a:r>
            <a:r>
              <a:rPr lang="sv-SE" dirty="0" err="1" smtClean="0"/>
              <a:t>module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876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1187" y="1670290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alculator.js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455760" y="216434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( 3,4 );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85572" y="17160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app.js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281555" y="1027906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r>
              <a:rPr lang="sv-SE" dirty="0" smtClean="0"/>
              <a:t>, 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omitted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354291" y="1504066"/>
            <a:ext cx="14946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8994" y="187339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5426554" y="2163671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7177307" y="2163671"/>
            <a:ext cx="546892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5426554" y="423757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Math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math1 }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'core/math'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Math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math2 }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'core/math2'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math1.sqrt();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math2.sqrt();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9036" y="3688409"/>
            <a:ext cx="2864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abc()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3" name="Rectangle 12"/>
          <p:cNvSpPr/>
          <p:nvPr/>
        </p:nvSpPr>
        <p:spPr>
          <a:xfrm>
            <a:off x="949036" y="4976242"/>
            <a:ext cx="2988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PI,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'source'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sv-S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05085" y="3400491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Multi export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5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classes</a:t>
            </a:r>
            <a:r>
              <a:rPr lang="sv-SE" dirty="0" smtClean="0"/>
              <a:t> + </a:t>
            </a:r>
            <a:r>
              <a:rPr lang="sv-SE" dirty="0" err="1" smtClean="0"/>
              <a:t>inheritance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25682" y="1890926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sound(){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+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roar"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grrr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1918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arrow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79685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ajax.getData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somedata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callback( data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5533170" y="20668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0190" y="2053748"/>
            <a:ext cx="2998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10190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459746" y="3926801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=&gt; x &lt; 21;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9746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838200" y="38861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&lt; 21;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9746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9525000" y="394772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( 18 );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6109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 for </a:t>
            </a:r>
            <a:r>
              <a:rPr lang="sv-SE" dirty="0" err="1" smtClean="0"/>
              <a:t>of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50373" y="23579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arr)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console.log(item);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47609" y="3283527"/>
            <a:ext cx="27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Pretty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the same </a:t>
            </a:r>
            <a:r>
              <a:rPr lang="sv-SE" dirty="0" err="1" smtClean="0"/>
              <a:t>thing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3241964" y="4862945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can’t</a:t>
            </a:r>
            <a:r>
              <a:rPr lang="sv-SE" dirty="0" smtClean="0"/>
              <a:t> short </a:t>
            </a:r>
            <a:r>
              <a:rPr lang="sv-SE" dirty="0" err="1" smtClean="0"/>
              <a:t>circuit</a:t>
            </a:r>
            <a:r>
              <a:rPr lang="sv-SE" dirty="0" smtClean="0"/>
              <a:t> it </a:t>
            </a:r>
            <a:r>
              <a:rPr lang="sv-SE" dirty="0" err="1" smtClean="0"/>
              <a:t>though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43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 </a:t>
            </a:r>
            <a:r>
              <a:rPr lang="sv-SE" dirty="0" err="1" smtClean="0"/>
              <a:t>templateStrings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4096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2453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`a string spanning multiple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lines`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8713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M</a:t>
            </a:r>
            <a:r>
              <a:rPr lang="sv-SE" b="1" dirty="0" err="1" smtClean="0"/>
              <a:t>ultiline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1097280" y="44671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5;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string"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`some text ${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some other text ${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}.`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407637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Expression interpolation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43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2105</TotalTime>
  <Words>1404</Words>
  <Application>Microsoft Office PowerPoint</Application>
  <PresentationFormat>Widescreen</PresentationFormat>
  <Paragraphs>379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Consolas</vt:lpstr>
      <vt:lpstr>Retrospect</vt:lpstr>
      <vt:lpstr>FrontendGbg</vt:lpstr>
      <vt:lpstr>Content </vt:lpstr>
      <vt:lpstr>ES6/2015, ES7/2016</vt:lpstr>
      <vt:lpstr>ES6/ 2015 – feature overview</vt:lpstr>
      <vt:lpstr>ES6/2015 - module</vt:lpstr>
      <vt:lpstr>ES6/2015 – classes + inheritance</vt:lpstr>
      <vt:lpstr>ES6/2015 – arrow functions</vt:lpstr>
      <vt:lpstr>ES6 for of</vt:lpstr>
      <vt:lpstr>ES6 templateStrings</vt:lpstr>
      <vt:lpstr>Promises</vt:lpstr>
      <vt:lpstr>ES6 transpilers</vt:lpstr>
      <vt:lpstr>ES7, what and some features</vt:lpstr>
      <vt:lpstr>Typescript intro</vt:lpstr>
      <vt:lpstr>Typescript features</vt:lpstr>
      <vt:lpstr>Typescript first program</vt:lpstr>
      <vt:lpstr>Typescript using an interface</vt:lpstr>
      <vt:lpstr>Typescript splitting up files</vt:lpstr>
      <vt:lpstr>Typecript splitting files, compilation</vt:lpstr>
      <vt:lpstr>Typescript descriptionFiles</vt:lpstr>
      <vt:lpstr>Typescript tooling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cnoring n</dc:creator>
  <cp:lastModifiedBy>cnoring n</cp:lastModifiedBy>
  <cp:revision>97</cp:revision>
  <dcterms:created xsi:type="dcterms:W3CDTF">2015-12-01T09:44:20Z</dcterms:created>
  <dcterms:modified xsi:type="dcterms:W3CDTF">2015-12-02T22:11:15Z</dcterms:modified>
</cp:coreProperties>
</file>