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0" r:id="rId1"/>
  </p:sldMasterIdLst>
  <p:sldIdLst>
    <p:sldId id="256" r:id="rId2"/>
    <p:sldId id="290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91" r:id="rId13"/>
    <p:sldId id="258" r:id="rId14"/>
    <p:sldId id="292" r:id="rId15"/>
    <p:sldId id="259" r:id="rId16"/>
    <p:sldId id="269" r:id="rId17"/>
    <p:sldId id="288" r:id="rId18"/>
    <p:sldId id="289" r:id="rId19"/>
    <p:sldId id="283" r:id="rId20"/>
    <p:sldId id="284" r:id="rId21"/>
    <p:sldId id="285" r:id="rId22"/>
    <p:sldId id="286" r:id="rId23"/>
    <p:sldId id="287" r:id="rId24"/>
    <p:sldId id="270" r:id="rId25"/>
    <p:sldId id="271" r:id="rId26"/>
    <p:sldId id="293" r:id="rId27"/>
    <p:sldId id="272" r:id="rId28"/>
    <p:sldId id="273" r:id="rId29"/>
    <p:sldId id="274" r:id="rId30"/>
    <p:sldId id="29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458034"/>
            <a:ext cx="1905000" cy="6667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764704"/>
            <a:ext cx="1905000" cy="6667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935771"/>
            <a:ext cx="1905000" cy="6667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709F36-1E8C-4978-8D01-48662AD612B9}" type="datetimeFigureOut">
              <a:rPr lang="ko-KR" altLang="en-US" smtClean="0"/>
              <a:t>2013-02-19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6709F36-1E8C-4978-8D01-48662AD612B9}" type="datetimeFigureOut">
              <a:rPr lang="ko-KR" altLang="en-US" smtClean="0"/>
              <a:t>2013-02-19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환경설정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4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JAVA_HOME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: JDK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348880"/>
            <a:ext cx="3758208" cy="409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81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변수 설정 확인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1977730"/>
            <a:ext cx="6449326" cy="4220164"/>
          </a:xfrm>
        </p:spPr>
      </p:pic>
    </p:spTree>
    <p:extLst>
      <p:ext uri="{BB962C8B-B14F-4D97-AF65-F5344CB8AC3E}">
        <p14:creationId xmlns:p14="http://schemas.microsoft.com/office/powerpoint/2010/main" val="236586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40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설</a:t>
            </a:r>
            <a:r>
              <a:rPr lang="ko-KR" altLang="en-US" dirty="0"/>
              <a:t>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http://www.eclipse.org/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284" y="2463130"/>
            <a:ext cx="3896948" cy="4206230"/>
          </a:xfrm>
          <a:prstGeom prst="rect">
            <a:avLst/>
          </a:prstGeom>
        </p:spPr>
      </p:pic>
      <p:sp>
        <p:nvSpPr>
          <p:cNvPr id="5" name="액자 4"/>
          <p:cNvSpPr/>
          <p:nvPr/>
        </p:nvSpPr>
        <p:spPr>
          <a:xfrm>
            <a:off x="5076056" y="4293096"/>
            <a:ext cx="792088" cy="2880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269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tomcat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828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tomcat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http://tomcat.apache.org/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17" y="1916832"/>
            <a:ext cx="4244280" cy="4581128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4495817" y="2708920"/>
            <a:ext cx="868271" cy="2160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6121672" y="5381842"/>
            <a:ext cx="1368152" cy="19014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059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HTTP/1.1 Connector Port </a:t>
            </a:r>
            <a:r>
              <a:rPr lang="ko-KR" altLang="en-US" sz="2800" dirty="0" smtClean="0"/>
              <a:t>변경 </a:t>
            </a:r>
            <a:r>
              <a:rPr lang="en-US" altLang="ko-KR" sz="2800" dirty="0" smtClean="0"/>
              <a:t>: Oracle</a:t>
            </a:r>
            <a:r>
              <a:rPr lang="ko-KR" altLang="en-US" sz="2800" dirty="0" smtClean="0"/>
              <a:t>과 겹쳐서리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92896"/>
            <a:ext cx="4887007" cy="3810532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3059832" y="3708406"/>
            <a:ext cx="1008112" cy="2880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2308248" y="4762648"/>
            <a:ext cx="2592288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58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128470" cy="475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133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01" y="1700808"/>
            <a:ext cx="3861181" cy="4926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액자 3"/>
          <p:cNvSpPr/>
          <p:nvPr/>
        </p:nvSpPr>
        <p:spPr>
          <a:xfrm>
            <a:off x="1259632" y="1980214"/>
            <a:ext cx="576064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2941694" y="3717032"/>
            <a:ext cx="1008112" cy="33116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00808"/>
            <a:ext cx="414337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액자 5"/>
          <p:cNvSpPr/>
          <p:nvPr/>
        </p:nvSpPr>
        <p:spPr>
          <a:xfrm>
            <a:off x="4776398" y="3259106"/>
            <a:ext cx="3396002" cy="2880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7100906" y="4797152"/>
            <a:ext cx="216024" cy="2160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5868144" y="6237312"/>
            <a:ext cx="864096" cy="2880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26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tomcat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2276872"/>
            <a:ext cx="599122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455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945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7092280" cy="398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657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52272"/>
            <a:ext cx="4804972" cy="494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액자 3"/>
          <p:cNvSpPr/>
          <p:nvPr/>
        </p:nvSpPr>
        <p:spPr>
          <a:xfrm>
            <a:off x="6084168" y="1635020"/>
            <a:ext cx="916540" cy="8406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2169858" y="6012662"/>
            <a:ext cx="648072" cy="572152"/>
          </a:xfrm>
          <a:prstGeom prst="frame">
            <a:avLst>
              <a:gd name="adj1" fmla="val 53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74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1916832"/>
            <a:ext cx="39814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액자 3"/>
          <p:cNvSpPr/>
          <p:nvPr/>
        </p:nvSpPr>
        <p:spPr>
          <a:xfrm>
            <a:off x="2780426" y="4877786"/>
            <a:ext cx="936104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08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92620"/>
            <a:ext cx="8024616" cy="260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412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Tomcat</a:t>
            </a:r>
            <a:r>
              <a:rPr lang="ko-KR" altLang="en-US" sz="2400" dirty="0" smtClean="0"/>
              <a:t>폴더</a:t>
            </a:r>
            <a:r>
              <a:rPr lang="en-US" altLang="ko-KR" sz="2400" dirty="0" smtClean="0"/>
              <a:t>\lib</a:t>
            </a:r>
            <a:r>
              <a:rPr lang="ko-KR" altLang="en-US" sz="2400" dirty="0" smtClean="0"/>
              <a:t>내의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el-api.jar</a:t>
            </a:r>
          </a:p>
          <a:p>
            <a:pPr lvl="1"/>
            <a:r>
              <a:rPr lang="en-US" altLang="ko-KR" sz="2000" dirty="0" smtClean="0"/>
              <a:t>jsp-api.jar</a:t>
            </a:r>
          </a:p>
          <a:p>
            <a:pPr lvl="1"/>
            <a:r>
              <a:rPr lang="en-US" altLang="ko-KR" sz="2000" dirty="0" smtClean="0"/>
              <a:t>servlet-api.jar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753" y="2708920"/>
            <a:ext cx="6272697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32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폴더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jre</a:t>
            </a:r>
            <a:r>
              <a:rPr lang="en-US" altLang="ko-KR" dirty="0" smtClean="0"/>
              <a:t>\lib\</a:t>
            </a:r>
            <a:r>
              <a:rPr lang="en-US" altLang="ko-KR" dirty="0" err="1" smtClean="0"/>
              <a:t>ext</a:t>
            </a:r>
            <a:r>
              <a:rPr lang="ko-KR" altLang="en-US" dirty="0" smtClean="0"/>
              <a:t>로 복사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20888"/>
            <a:ext cx="7632848" cy="429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10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eclipse, tomcat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400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eclipse, tomcat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7" y="2492896"/>
            <a:ext cx="5532104" cy="4149079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4067944" y="5373216"/>
            <a:ext cx="648072" cy="2880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4716016" y="5517232"/>
            <a:ext cx="720080" cy="2880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847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339" y="1774825"/>
            <a:ext cx="4123322" cy="4625975"/>
          </a:xfrm>
        </p:spPr>
      </p:pic>
      <p:sp>
        <p:nvSpPr>
          <p:cNvPr id="5" name="액자 4"/>
          <p:cNvSpPr/>
          <p:nvPr/>
        </p:nvSpPr>
        <p:spPr>
          <a:xfrm>
            <a:off x="2843808" y="3777414"/>
            <a:ext cx="1296144" cy="2880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772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tomcat installation directory</a:t>
            </a:r>
            <a:r>
              <a:rPr lang="ko-KR" altLang="en-US" dirty="0" smtClean="0"/>
              <a:t> 지정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420888"/>
            <a:ext cx="4017593" cy="397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2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http://www.oracle.com/</a:t>
            </a:r>
            <a:endParaRPr lang="ko-KR" altLang="en-US" dirty="0"/>
          </a:p>
        </p:txBody>
      </p:sp>
      <p:pic>
        <p:nvPicPr>
          <p:cNvPr id="4" name="내용 개체 틀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086" y="2348880"/>
            <a:ext cx="3753984" cy="4051920"/>
          </a:xfrm>
          <a:prstGeom prst="rect">
            <a:avLst/>
          </a:prstGeom>
        </p:spPr>
      </p:pic>
      <p:sp>
        <p:nvSpPr>
          <p:cNvPr id="5" name="액자 4"/>
          <p:cNvSpPr/>
          <p:nvPr/>
        </p:nvSpPr>
        <p:spPr>
          <a:xfrm>
            <a:off x="3203848" y="4725144"/>
            <a:ext cx="864096" cy="2160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052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643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70" y="1774825"/>
            <a:ext cx="6180060" cy="4625975"/>
          </a:xfrm>
        </p:spPr>
      </p:pic>
    </p:spTree>
    <p:extLst>
      <p:ext uri="{BB962C8B-B14F-4D97-AF65-F5344CB8AC3E}">
        <p14:creationId xmlns:p14="http://schemas.microsoft.com/office/powerpoint/2010/main" val="684343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63" y="1774825"/>
            <a:ext cx="4010473" cy="4625975"/>
          </a:xfrm>
        </p:spPr>
      </p:pic>
      <p:sp>
        <p:nvSpPr>
          <p:cNvPr id="5" name="액자 4"/>
          <p:cNvSpPr/>
          <p:nvPr/>
        </p:nvSpPr>
        <p:spPr>
          <a:xfrm>
            <a:off x="2627784" y="2348880"/>
            <a:ext cx="3888432" cy="43204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927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.java : Java Resource</a:t>
            </a:r>
          </a:p>
          <a:p>
            <a:r>
              <a:rPr lang="en-US" altLang="ko-KR" sz="2800" dirty="0" smtClean="0"/>
              <a:t>.html, .</a:t>
            </a:r>
            <a:r>
              <a:rPr lang="en-US" altLang="ko-KR" sz="2800" dirty="0" err="1" smtClean="0"/>
              <a:t>jsp</a:t>
            </a:r>
            <a:r>
              <a:rPr lang="en-US" altLang="ko-KR" sz="2800" dirty="0" smtClean="0"/>
              <a:t> :  </a:t>
            </a:r>
            <a:r>
              <a:rPr lang="en-US" altLang="ko-KR" sz="2800" dirty="0" err="1" smtClean="0"/>
              <a:t>WebContent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068960"/>
            <a:ext cx="4581817" cy="343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69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</a:t>
            </a:r>
            <a:r>
              <a:rPr lang="en-US" altLang="ko-KR" dirty="0" smtClean="0"/>
              <a:t>– HTML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39" y="1774825"/>
            <a:ext cx="6133922" cy="4625975"/>
          </a:xfrm>
        </p:spPr>
      </p:pic>
    </p:spTree>
    <p:extLst>
      <p:ext uri="{BB962C8B-B14F-4D97-AF65-F5344CB8AC3E}">
        <p14:creationId xmlns:p14="http://schemas.microsoft.com/office/powerpoint/2010/main" val="2714238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17" y="1774825"/>
            <a:ext cx="6167966" cy="4625975"/>
          </a:xfrm>
        </p:spPr>
      </p:pic>
    </p:spTree>
    <p:extLst>
      <p:ext uri="{BB962C8B-B14F-4D97-AF65-F5344CB8AC3E}">
        <p14:creationId xmlns:p14="http://schemas.microsoft.com/office/powerpoint/2010/main" val="14839423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471" y="1774825"/>
            <a:ext cx="3767058" cy="4625975"/>
          </a:xfrm>
        </p:spPr>
      </p:pic>
    </p:spTree>
    <p:extLst>
      <p:ext uri="{BB962C8B-B14F-4D97-AF65-F5344CB8AC3E}">
        <p14:creationId xmlns:p14="http://schemas.microsoft.com/office/powerpoint/2010/main" val="736532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17" y="1774825"/>
            <a:ext cx="6167966" cy="4625975"/>
          </a:xfrm>
        </p:spPr>
      </p:pic>
    </p:spTree>
    <p:extLst>
      <p:ext uri="{BB962C8B-B14F-4D97-AF65-F5344CB8AC3E}">
        <p14:creationId xmlns:p14="http://schemas.microsoft.com/office/powerpoint/2010/main" val="24271105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브라우저에서 테스트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93" y="1774825"/>
            <a:ext cx="6174013" cy="4625975"/>
          </a:xfrm>
        </p:spPr>
      </p:pic>
    </p:spTree>
    <p:extLst>
      <p:ext uri="{BB962C8B-B14F-4D97-AF65-F5344CB8AC3E}">
        <p14:creationId xmlns:p14="http://schemas.microsoft.com/office/powerpoint/2010/main" val="216320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다른 브라우저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44824"/>
            <a:ext cx="5472608" cy="419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66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085" y="1774825"/>
            <a:ext cx="4285829" cy="4625975"/>
          </a:xfrm>
        </p:spPr>
      </p:pic>
      <p:sp>
        <p:nvSpPr>
          <p:cNvPr id="5" name="액자 4"/>
          <p:cNvSpPr/>
          <p:nvPr/>
        </p:nvSpPr>
        <p:spPr>
          <a:xfrm>
            <a:off x="4716016" y="4797152"/>
            <a:ext cx="576064" cy="2880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7224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4119377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액자 4"/>
          <p:cNvSpPr/>
          <p:nvPr/>
        </p:nvSpPr>
        <p:spPr>
          <a:xfrm>
            <a:off x="3581140" y="2760676"/>
            <a:ext cx="648072" cy="1987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164" y="3573016"/>
            <a:ext cx="663081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719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60" y="1916832"/>
            <a:ext cx="70104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액자 3"/>
          <p:cNvSpPr/>
          <p:nvPr/>
        </p:nvSpPr>
        <p:spPr>
          <a:xfrm>
            <a:off x="5617616" y="5534485"/>
            <a:ext cx="2432440" cy="23327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88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085" y="1774825"/>
            <a:ext cx="4285829" cy="4625975"/>
          </a:xfrm>
        </p:spPr>
      </p:pic>
      <p:sp>
        <p:nvSpPr>
          <p:cNvPr id="5" name="액자 4"/>
          <p:cNvSpPr/>
          <p:nvPr/>
        </p:nvSpPr>
        <p:spPr>
          <a:xfrm>
            <a:off x="3275856" y="5877272"/>
            <a:ext cx="2952328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19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환경변수 설정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2" y="1774825"/>
            <a:ext cx="8223955" cy="4625975"/>
          </a:xfrm>
        </p:spPr>
      </p:pic>
      <p:sp>
        <p:nvSpPr>
          <p:cNvPr id="5" name="액자 4"/>
          <p:cNvSpPr/>
          <p:nvPr/>
        </p:nvSpPr>
        <p:spPr>
          <a:xfrm>
            <a:off x="1242380" y="5805264"/>
            <a:ext cx="648072" cy="57606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/>
          <p:cNvSpPr/>
          <p:nvPr/>
        </p:nvSpPr>
        <p:spPr>
          <a:xfrm>
            <a:off x="4393480" y="2487270"/>
            <a:ext cx="720080" cy="68257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6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2" y="1774825"/>
            <a:ext cx="8223955" cy="4625975"/>
          </a:xfrm>
        </p:spPr>
      </p:pic>
      <p:sp>
        <p:nvSpPr>
          <p:cNvPr id="5" name="액자 4"/>
          <p:cNvSpPr/>
          <p:nvPr/>
        </p:nvSpPr>
        <p:spPr>
          <a:xfrm>
            <a:off x="461918" y="3025830"/>
            <a:ext cx="1008112" cy="2160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408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28" y="1774825"/>
            <a:ext cx="4223344" cy="4625975"/>
          </a:xfrm>
        </p:spPr>
      </p:pic>
      <p:sp>
        <p:nvSpPr>
          <p:cNvPr id="5" name="액자 4"/>
          <p:cNvSpPr/>
          <p:nvPr/>
        </p:nvSpPr>
        <p:spPr>
          <a:xfrm>
            <a:off x="4932040" y="5364590"/>
            <a:ext cx="1584176" cy="43204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Path</a:t>
            </a:r>
            <a:r>
              <a:rPr lang="ko-KR" altLang="en-US" dirty="0" smtClean="0"/>
              <a:t>에 추가 </a:t>
            </a:r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JDK</a:t>
            </a:r>
            <a:r>
              <a:rPr lang="ko-KR" altLang="en-US" dirty="0" smtClean="0"/>
              <a:t>폴더</a:t>
            </a:r>
            <a:r>
              <a:rPr lang="en-US" altLang="ko-KR" dirty="0" smtClean="0"/>
              <a:t>\bin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2" y="2420888"/>
            <a:ext cx="7504156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46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47</TotalTime>
  <Words>117</Words>
  <Application>Microsoft Office PowerPoint</Application>
  <PresentationFormat>화면 슬라이드 쇼(4:3)</PresentationFormat>
  <Paragraphs>37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모듈</vt:lpstr>
      <vt:lpstr>설치, 환경설정</vt:lpstr>
      <vt:lpstr>JAVA 설치</vt:lpstr>
      <vt:lpstr>JAVA 설치</vt:lpstr>
      <vt:lpstr>PowerPoint 프레젠테이션</vt:lpstr>
      <vt:lpstr>PowerPoint 프레젠테이션</vt:lpstr>
      <vt:lpstr>환경변수 설정</vt:lpstr>
      <vt:lpstr>PowerPoint 프레젠테이션</vt:lpstr>
      <vt:lpstr>PowerPoint 프레젠테이션</vt:lpstr>
      <vt:lpstr>PowerPoint 프레젠테이션</vt:lpstr>
      <vt:lpstr>PowerPoint 프레젠테이션</vt:lpstr>
      <vt:lpstr>환경 변수 설정 확인</vt:lpstr>
      <vt:lpstr>eclipse 설치</vt:lpstr>
      <vt:lpstr>eclipse 설치</vt:lpstr>
      <vt:lpstr>tomcat 설치</vt:lpstr>
      <vt:lpstr>tomcat 설치</vt:lpstr>
      <vt:lpstr>PowerPoint 프레젠테이션</vt:lpstr>
      <vt:lpstr>PowerPoint 프레젠테이션</vt:lpstr>
      <vt:lpstr>PowerPoint 프레젠테이션</vt:lpstr>
      <vt:lpstr>tomcat 테스트</vt:lpstr>
      <vt:lpstr>PowerPoint 프레젠테이션</vt:lpstr>
      <vt:lpstr>PowerPoint 프레젠테이션</vt:lpstr>
      <vt:lpstr>PowerPoint 프레젠테이션</vt:lpstr>
      <vt:lpstr>PowerPoint 프레젠테이션</vt:lpstr>
      <vt:lpstr>파일 복사</vt:lpstr>
      <vt:lpstr>PowerPoint 프레젠테이션</vt:lpstr>
      <vt:lpstr>eclipse, tomcat 연동</vt:lpstr>
      <vt:lpstr>eclipse, tomcat 연동</vt:lpstr>
      <vt:lpstr>PowerPoint 프레젠테이션</vt:lpstr>
      <vt:lpstr>PowerPoint 프레젠테이션</vt:lpstr>
      <vt:lpstr>테스트</vt:lpstr>
      <vt:lpstr>테스트 – 프로젝트 생성</vt:lpstr>
      <vt:lpstr>PowerPoint 프레젠테이션</vt:lpstr>
      <vt:lpstr>파일 위치</vt:lpstr>
      <vt:lpstr>테스트 – HTML 생성</vt:lpstr>
      <vt:lpstr>PowerPoint 프레젠테이션</vt:lpstr>
      <vt:lpstr>실행</vt:lpstr>
      <vt:lpstr>실행 결과</vt:lpstr>
      <vt:lpstr>브라우저에서 테스트</vt:lpstr>
      <vt:lpstr>다른 브라우저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설치, 환경설정</dc:title>
  <dc:creator>권기웅</dc:creator>
  <cp:lastModifiedBy>권기웅</cp:lastModifiedBy>
  <cp:revision>13</cp:revision>
  <dcterms:created xsi:type="dcterms:W3CDTF">2013-02-07T10:29:59Z</dcterms:created>
  <dcterms:modified xsi:type="dcterms:W3CDTF">2013-02-19T09:54:20Z</dcterms:modified>
</cp:coreProperties>
</file>