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461584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764704"/>
            <a:ext cx="1905000" cy="666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926135"/>
            <a:ext cx="1905000" cy="666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6709F36-1E8C-4978-8D01-48662AD612B9}" type="datetimeFigureOut">
              <a:rPr lang="ko-KR" altLang="en-US" smtClean="0"/>
              <a:t>2013-02-21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A556D60-9375-4CAB-8F08-4FD58B47000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응답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1" y="1628800"/>
            <a:ext cx="7514671" cy="220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61048"/>
            <a:ext cx="55816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한글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응답객체</a:t>
            </a:r>
            <a:r>
              <a:rPr lang="en-US" altLang="ko-KR" sz="2400" dirty="0" smtClean="0"/>
              <a:t>.</a:t>
            </a:r>
            <a:r>
              <a:rPr lang="en-US" altLang="ko-KR" sz="2400" dirty="0" err="1" smtClean="0"/>
              <a:t>setContentType</a:t>
            </a:r>
            <a:r>
              <a:rPr lang="en-US" altLang="ko-KR" sz="2400" dirty="0"/>
              <a:t>("text/html; charset=</a:t>
            </a:r>
            <a:r>
              <a:rPr lang="en-US" altLang="ko-KR" sz="2400" dirty="0" err="1"/>
              <a:t>euc-kr</a:t>
            </a:r>
            <a:r>
              <a:rPr lang="en-US" altLang="ko-KR" sz="2400" dirty="0" smtClean="0"/>
              <a:t>");</a:t>
            </a:r>
          </a:p>
          <a:p>
            <a:pPr marL="118872" indent="0" algn="ctr">
              <a:buNone/>
            </a:pPr>
            <a:r>
              <a:rPr lang="en-US" altLang="ko-KR" sz="1600" dirty="0" smtClean="0"/>
              <a:t>or</a:t>
            </a:r>
          </a:p>
          <a:p>
            <a:r>
              <a:rPr lang="ko-KR" altLang="en-US" sz="2400" dirty="0" smtClean="0"/>
              <a:t>응답객체</a:t>
            </a:r>
            <a:r>
              <a:rPr lang="en-US" altLang="ko-KR" sz="2400" dirty="0" smtClean="0"/>
              <a:t>.</a:t>
            </a:r>
            <a:r>
              <a:rPr lang="en-US" altLang="ko-KR" sz="2400" dirty="0" err="1"/>
              <a:t>setCharacterEncoding</a:t>
            </a:r>
            <a:r>
              <a:rPr lang="en-US" altLang="ko-KR" sz="2400" dirty="0"/>
              <a:t>("</a:t>
            </a:r>
            <a:r>
              <a:rPr lang="en-US" altLang="ko-KR" sz="2400" dirty="0" err="1"/>
              <a:t>euc-kr</a:t>
            </a:r>
            <a:r>
              <a:rPr lang="en-US" altLang="ko-KR" sz="2400" dirty="0"/>
              <a:t>");</a:t>
            </a:r>
            <a:endParaRPr lang="ko-KR" altLang="en-US" sz="2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7129209" cy="251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013176"/>
            <a:ext cx="3512046" cy="14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71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GET</a:t>
            </a:r>
            <a:r>
              <a:rPr lang="ko-KR" altLang="en-US" dirty="0" smtClean="0"/>
              <a:t>방식 요청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http://</a:t>
            </a:r>
            <a:r>
              <a:rPr lang="ko-KR" altLang="en-US" sz="2000" dirty="0" smtClean="0">
                <a:solidFill>
                  <a:srgbClr val="FF0000"/>
                </a:solidFill>
              </a:rPr>
              <a:t>서버주소</a:t>
            </a:r>
            <a:r>
              <a:rPr lang="en-US" altLang="ko-KR" sz="2000" dirty="0" smtClean="0"/>
              <a:t>:</a:t>
            </a:r>
            <a:r>
              <a:rPr lang="ko-KR" altLang="en-US" sz="2000" dirty="0" smtClean="0">
                <a:solidFill>
                  <a:schemeClr val="accent2"/>
                </a:solidFill>
              </a:rPr>
              <a:t>포트번호</a:t>
            </a:r>
            <a:r>
              <a:rPr lang="en-US" altLang="ko-KR" sz="2000" dirty="0" smtClean="0"/>
              <a:t>/</a:t>
            </a:r>
            <a:r>
              <a:rPr lang="ko-KR" altLang="en-US" sz="2000" dirty="0" smtClean="0">
                <a:solidFill>
                  <a:schemeClr val="accent4"/>
                </a:solidFill>
              </a:rPr>
              <a:t>요청주소</a:t>
            </a:r>
            <a:r>
              <a:rPr lang="en-US" altLang="ko-KR" sz="2000" dirty="0" smtClean="0"/>
              <a:t>?</a:t>
            </a:r>
            <a:r>
              <a:rPr lang="ko-KR" altLang="en-US" sz="2000" dirty="0" err="1" smtClean="0">
                <a:solidFill>
                  <a:schemeClr val="accent5"/>
                </a:solidFill>
              </a:rPr>
              <a:t>변수명</a:t>
            </a:r>
            <a:r>
              <a:rPr lang="en-US" altLang="ko-KR" sz="2000" dirty="0" smtClean="0">
                <a:solidFill>
                  <a:schemeClr val="accent5"/>
                </a:solidFill>
              </a:rPr>
              <a:t>1=</a:t>
            </a:r>
            <a:r>
              <a:rPr lang="ko-KR" altLang="en-US" sz="2000" dirty="0" smtClean="0">
                <a:solidFill>
                  <a:schemeClr val="accent5"/>
                </a:solidFill>
              </a:rPr>
              <a:t>값</a:t>
            </a:r>
            <a:r>
              <a:rPr lang="en-US" altLang="ko-KR" sz="2000" dirty="0" smtClean="0">
                <a:solidFill>
                  <a:schemeClr val="accent5"/>
                </a:solidFill>
              </a:rPr>
              <a:t>1</a:t>
            </a:r>
            <a:r>
              <a:rPr lang="en-US" altLang="ko-KR" sz="2000" dirty="0" smtClean="0"/>
              <a:t>&amp;</a:t>
            </a:r>
            <a:r>
              <a:rPr lang="ko-KR" altLang="en-US" sz="2000" dirty="0" err="1" smtClean="0">
                <a:solidFill>
                  <a:srgbClr val="7030A0"/>
                </a:solidFill>
              </a:rPr>
              <a:t>변수명</a:t>
            </a:r>
            <a:r>
              <a:rPr lang="en-US" altLang="ko-KR" sz="2000" dirty="0" smtClean="0">
                <a:solidFill>
                  <a:srgbClr val="7030A0"/>
                </a:solidFill>
              </a:rPr>
              <a:t>2=</a:t>
            </a:r>
            <a:r>
              <a:rPr lang="ko-KR" altLang="en-US" sz="2000" dirty="0" smtClean="0">
                <a:solidFill>
                  <a:srgbClr val="7030A0"/>
                </a:solidFill>
              </a:rPr>
              <a:t>값</a:t>
            </a:r>
            <a:r>
              <a:rPr lang="en-US" altLang="ko-KR" sz="2000" dirty="0" smtClean="0">
                <a:solidFill>
                  <a:srgbClr val="7030A0"/>
                </a:solidFill>
              </a:rPr>
              <a:t>2</a:t>
            </a:r>
            <a:r>
              <a:rPr lang="en-US" altLang="ko-KR" sz="2000" dirty="0" smtClean="0"/>
              <a:t>&amp;...</a:t>
            </a:r>
          </a:p>
          <a:p>
            <a:pPr lvl="1"/>
            <a:r>
              <a:rPr lang="en-US" altLang="ko-KR" sz="2000" dirty="0" smtClean="0"/>
              <a:t>http://</a:t>
            </a:r>
            <a:r>
              <a:rPr lang="en-US" altLang="ko-KR" sz="2000" dirty="0" smtClean="0">
                <a:solidFill>
                  <a:srgbClr val="FF0000"/>
                </a:solidFill>
              </a:rPr>
              <a:t>211.183.2.120</a:t>
            </a:r>
            <a:r>
              <a:rPr lang="en-US" altLang="ko-KR" sz="2000" dirty="0" smtClean="0"/>
              <a:t>:</a:t>
            </a:r>
            <a:r>
              <a:rPr lang="en-US" altLang="ko-KR" sz="2000" dirty="0" smtClean="0">
                <a:solidFill>
                  <a:schemeClr val="accent2"/>
                </a:solidFill>
              </a:rPr>
              <a:t>8088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>
                <a:solidFill>
                  <a:schemeClr val="accent4"/>
                </a:solidFill>
              </a:rPr>
              <a:t>Man</a:t>
            </a:r>
            <a:r>
              <a:rPr lang="en-US" altLang="ko-KR" sz="2000" dirty="0" err="1" smtClean="0"/>
              <a:t>?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language</a:t>
            </a:r>
            <a:r>
              <a:rPr lang="en-US" altLang="ko-KR" sz="2000" dirty="0" smtClean="0">
                <a:solidFill>
                  <a:schemeClr val="accent5"/>
                </a:solidFill>
              </a:rPr>
              <a:t>=</a:t>
            </a:r>
            <a:r>
              <a:rPr lang="en-US" altLang="ko-KR" sz="2000" dirty="0" err="1" smtClean="0">
                <a:solidFill>
                  <a:schemeClr val="accent5"/>
                </a:solidFill>
              </a:rPr>
              <a:t>english</a:t>
            </a:r>
            <a:r>
              <a:rPr lang="en-US" altLang="ko-KR" sz="2000" dirty="0" err="1" smtClean="0"/>
              <a:t>&amp;</a:t>
            </a:r>
            <a:r>
              <a:rPr lang="en-US" altLang="ko-KR" sz="2000" dirty="0" err="1" smtClean="0">
                <a:solidFill>
                  <a:srgbClr val="7030A0"/>
                </a:solidFill>
              </a:rPr>
              <a:t>say</a:t>
            </a:r>
            <a:r>
              <a:rPr lang="en-US" altLang="ko-KR" sz="2000" dirty="0" smtClean="0">
                <a:solidFill>
                  <a:srgbClr val="7030A0"/>
                </a:solidFill>
              </a:rPr>
              <a:t>=hi</a:t>
            </a:r>
            <a:r>
              <a:rPr lang="en-US" altLang="ko-KR" sz="2000" dirty="0" smtClean="0"/>
              <a:t>&amp;...</a:t>
            </a:r>
          </a:p>
          <a:p>
            <a:pPr lvl="1"/>
            <a:endParaRPr lang="en-US" altLang="ko-KR" sz="2000" dirty="0">
              <a:solidFill>
                <a:schemeClr val="accent5"/>
              </a:solidFill>
            </a:endParaRPr>
          </a:p>
          <a:p>
            <a:r>
              <a:rPr lang="ko-KR" altLang="en-US" dirty="0" smtClean="0"/>
              <a:t>값 읽기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요청객체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getParameter</a:t>
            </a:r>
            <a:r>
              <a:rPr lang="en-US" altLang="ko-KR" dirty="0" smtClean="0"/>
              <a:t>(“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”);</a:t>
            </a:r>
          </a:p>
          <a:p>
            <a:pPr marL="118872" indent="0">
              <a:buNone/>
            </a:pPr>
            <a:r>
              <a:rPr lang="en-US" altLang="ko-K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339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42" y="1524652"/>
            <a:ext cx="89154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042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7348"/>
            <a:ext cx="66484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66389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1008"/>
            <a:ext cx="65913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42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r>
              <a:rPr lang="ko-KR" altLang="en-US" dirty="0" smtClean="0"/>
              <a:t>방식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페이지 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4713913" cy="465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63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7"/>
            <a:ext cx="3999984" cy="460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048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60102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645024"/>
            <a:ext cx="56292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05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클래스 작성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20888"/>
            <a:ext cx="4565093" cy="377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05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3" y="1628800"/>
            <a:ext cx="8130539" cy="497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5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134102" cy="476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액자 5"/>
          <p:cNvSpPr/>
          <p:nvPr/>
        </p:nvSpPr>
        <p:spPr>
          <a:xfrm>
            <a:off x="4524940" y="6165304"/>
            <a:ext cx="669253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52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700808"/>
            <a:ext cx="4680520" cy="231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69" y="1882101"/>
            <a:ext cx="4296819" cy="212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5"/>
            <a:ext cx="4680520" cy="231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78831"/>
            <a:ext cx="4287829" cy="211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7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</a:t>
            </a:r>
            <a:r>
              <a:rPr lang="ko-KR" altLang="en-US" dirty="0" smtClean="0"/>
              <a:t>방식 요청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배열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String </a:t>
            </a:r>
            <a:r>
              <a:rPr lang="ko-KR" altLang="en-US" sz="2000" dirty="0" smtClean="0"/>
              <a:t>배열 리턴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요청객체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getParameterValues</a:t>
            </a:r>
            <a:r>
              <a:rPr lang="en-US" altLang="ko-KR" sz="1800" dirty="0" smtClean="0"/>
              <a:t>(“</a:t>
            </a:r>
            <a:r>
              <a:rPr lang="ko-KR" altLang="en-US" sz="1800" dirty="0" smtClean="0"/>
              <a:t>이름</a:t>
            </a:r>
            <a:r>
              <a:rPr lang="en-US" altLang="ko-KR" sz="1800" dirty="0" smtClean="0"/>
              <a:t>”);</a:t>
            </a:r>
          </a:p>
          <a:p>
            <a:r>
              <a:rPr lang="en-US" altLang="ko-KR" sz="2000" dirty="0" smtClean="0"/>
              <a:t>MenuPage.html </a:t>
            </a:r>
            <a:r>
              <a:rPr lang="ko-KR" altLang="en-US" sz="2000" dirty="0" smtClean="0"/>
              <a:t>작성</a:t>
            </a:r>
            <a:endParaRPr lang="ko-KR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852936"/>
            <a:ext cx="497608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365104"/>
            <a:ext cx="3612999" cy="22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82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Receipt.java </a:t>
            </a:r>
            <a:r>
              <a:rPr lang="ko-KR" altLang="en-US" sz="2400" dirty="0" err="1" smtClean="0"/>
              <a:t>서블릿</a:t>
            </a:r>
            <a:r>
              <a:rPr lang="ko-KR" altLang="en-US" sz="2400" dirty="0" smtClean="0"/>
              <a:t> 작성</a:t>
            </a:r>
            <a:endParaRPr lang="ko-KR" alt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6" y="2276872"/>
            <a:ext cx="5929946" cy="448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20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48672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645024"/>
            <a:ext cx="48672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64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 버전 고려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annotation - @</a:t>
            </a:r>
            <a:r>
              <a:rPr lang="en-US" altLang="ko-KR" sz="2800" dirty="0" err="1" smtClean="0"/>
              <a:t>WebServlet</a:t>
            </a:r>
            <a:r>
              <a:rPr lang="en-US" altLang="ko-KR" sz="2800" dirty="0" smtClean="0"/>
              <a:t>("/???")</a:t>
            </a:r>
          </a:p>
          <a:p>
            <a:pPr lvl="1"/>
            <a:r>
              <a:rPr lang="en-US" altLang="ko-KR" sz="2400" dirty="0" smtClean="0"/>
              <a:t>web.xml</a:t>
            </a:r>
            <a:r>
              <a:rPr lang="ko-KR" altLang="en-US" sz="2400" dirty="0"/>
              <a:t>에 등록하지 않아도 </a:t>
            </a:r>
            <a:r>
              <a:rPr lang="ko-KR" altLang="en-US" sz="2400" dirty="0" smtClean="0"/>
              <a:t>동작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지우고 </a:t>
            </a:r>
            <a:r>
              <a:rPr lang="ko-KR" altLang="en-US" sz="2400" dirty="0"/>
              <a:t>실행하면 </a:t>
            </a:r>
            <a:r>
              <a:rPr lang="en-US" altLang="ko-KR" sz="2400" dirty="0"/>
              <a:t>404</a:t>
            </a:r>
            <a:r>
              <a:rPr lang="ko-KR" altLang="en-US" sz="2400" dirty="0" smtClean="0"/>
              <a:t>에러 </a:t>
            </a:r>
            <a:r>
              <a:rPr lang="en-US" altLang="ko-KR" sz="2400" dirty="0" smtClean="0"/>
              <a:t>– web.xml</a:t>
            </a:r>
            <a:r>
              <a:rPr lang="ko-KR" altLang="en-US" sz="2400" dirty="0" smtClean="0"/>
              <a:t>에 등록해야</a:t>
            </a:r>
            <a:endParaRPr lang="en-US" altLang="ko-KR" sz="2400" dirty="0"/>
          </a:p>
          <a:p>
            <a:pPr lvl="1"/>
            <a:r>
              <a:rPr lang="ko-KR" altLang="en-US" sz="2400" dirty="0" err="1" smtClean="0"/>
              <a:t>톰캣</a:t>
            </a:r>
            <a:r>
              <a:rPr lang="en-US" altLang="ko-KR" sz="2400" dirty="0"/>
              <a:t>7.0</a:t>
            </a:r>
            <a:r>
              <a:rPr lang="ko-KR" altLang="en-US" sz="2400" dirty="0"/>
              <a:t>부터 가능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sz="2400" dirty="0" smtClean="0"/>
              <a:t>구 버전 테스트를 위해 </a:t>
            </a:r>
            <a:r>
              <a:rPr lang="en-US" altLang="ko-KR" sz="2400" dirty="0" smtClean="0"/>
              <a:t>annotation </a:t>
            </a:r>
            <a:r>
              <a:rPr lang="ko-KR" altLang="en-US" sz="2400" dirty="0" smtClean="0"/>
              <a:t>삭제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48958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13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4574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27" y="1700808"/>
            <a:ext cx="5623701" cy="390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3021427" y="2276872"/>
            <a:ext cx="5727037" cy="1800200"/>
          </a:xfrm>
          <a:prstGeom prst="frame">
            <a:avLst>
              <a:gd name="adj1" fmla="val 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3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MenuPage.html </a:t>
            </a:r>
            <a:r>
              <a:rPr lang="ko-KR" altLang="en-US" sz="2400" dirty="0" smtClean="0"/>
              <a:t>수정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134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843808" y="2924944"/>
            <a:ext cx="1008112" cy="36004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LifeCycle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79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LifeCycle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ko-KR" altLang="en-US" dirty="0" smtClean="0"/>
              <a:t>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초기화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요청 응답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요청 응답 </a:t>
            </a:r>
            <a:r>
              <a:rPr lang="en-US" altLang="ko-KR" dirty="0" smtClean="0"/>
              <a:t>-&gt; … -&gt;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init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초기화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생성되고 나서 최초 한 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destroy() :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106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68" y="1710190"/>
            <a:ext cx="6227664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6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4316139" cy="497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4399935" y="6237312"/>
            <a:ext cx="722251" cy="2880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5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79" y="2420888"/>
            <a:ext cx="855379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6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구 버전을 위한 것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구 버전을 고려하지 않는다면 필요 없음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2364479"/>
            <a:ext cx="3794530" cy="437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2662289" y="3403122"/>
            <a:ext cx="1728191" cy="21602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차이점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27622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1504534" y="4390982"/>
            <a:ext cx="936104" cy="27940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클래스 작성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00808"/>
            <a:ext cx="4732721" cy="466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74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39" y="1844824"/>
            <a:ext cx="50006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47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057948" cy="371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11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요청 응답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4" y="1628800"/>
            <a:ext cx="89344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36" y="3140967"/>
            <a:ext cx="5267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773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152</TotalTime>
  <Words>173</Words>
  <Application>Microsoft Office PowerPoint</Application>
  <PresentationFormat>화면 슬라이드 쇼(4:3)</PresentationFormat>
  <Paragraphs>43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모듈</vt:lpstr>
      <vt:lpstr>Servlet</vt:lpstr>
      <vt:lpstr>프로젝트 작성</vt:lpstr>
      <vt:lpstr>PowerPoint 프레젠테이션</vt:lpstr>
      <vt:lpstr>PowerPoint 프레젠테이션</vt:lpstr>
      <vt:lpstr>PowerPoint 프레젠테이션</vt:lpstr>
      <vt:lpstr>서블릿 클래스 작성</vt:lpstr>
      <vt:lpstr>PowerPoint 프레젠테이션</vt:lpstr>
      <vt:lpstr>클래스</vt:lpstr>
      <vt:lpstr>기본 요청 응답</vt:lpstr>
      <vt:lpstr>HTML응답</vt:lpstr>
      <vt:lpstr>한글 처리</vt:lpstr>
      <vt:lpstr>GET방식 parameter 처리</vt:lpstr>
      <vt:lpstr>PowerPoint 프레젠테이션</vt:lpstr>
      <vt:lpstr>PowerPoint 프레젠테이션</vt:lpstr>
      <vt:lpstr>POST방식 요청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POST방식 요청 – 배열 처리</vt:lpstr>
      <vt:lpstr>PowerPoint 프레젠테이션</vt:lpstr>
      <vt:lpstr>PowerPoint 프레젠테이션</vt:lpstr>
      <vt:lpstr>구 버전 고려</vt:lpstr>
      <vt:lpstr>PowerPoint 프레젠테이션</vt:lpstr>
      <vt:lpstr>PowerPoint 프레젠테이션</vt:lpstr>
      <vt:lpstr>LifeCycle</vt:lpstr>
      <vt:lpstr>LifeCycle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설치, 환경설정</dc:title>
  <dc:creator>권기웅</dc:creator>
  <cp:lastModifiedBy>권기웅</cp:lastModifiedBy>
  <cp:revision>23</cp:revision>
  <dcterms:created xsi:type="dcterms:W3CDTF">2013-02-07T10:29:59Z</dcterms:created>
  <dcterms:modified xsi:type="dcterms:W3CDTF">2013-02-21T06:48:03Z</dcterms:modified>
</cp:coreProperties>
</file>