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2" r:id="rId3"/>
    <p:sldId id="276" r:id="rId4"/>
    <p:sldId id="277" r:id="rId5"/>
    <p:sldId id="278" r:id="rId6"/>
    <p:sldId id="274" r:id="rId7"/>
    <p:sldId id="275" r:id="rId8"/>
    <p:sldId id="279" r:id="rId9"/>
    <p:sldId id="292" r:id="rId10"/>
    <p:sldId id="280" r:id="rId11"/>
    <p:sldId id="281" r:id="rId12"/>
    <p:sldId id="282" r:id="rId13"/>
    <p:sldId id="285" r:id="rId14"/>
    <p:sldId id="286" r:id="rId15"/>
    <p:sldId id="289" r:id="rId16"/>
    <p:sldId id="283" r:id="rId17"/>
    <p:sldId id="284" r:id="rId18"/>
    <p:sldId id="287" r:id="rId19"/>
    <p:sldId id="288" r:id="rId20"/>
    <p:sldId id="290" r:id="rId21"/>
    <p:sldId id="291" r:id="rId22"/>
    <p:sldId id="293" r:id="rId23"/>
    <p:sldId id="294" r:id="rId24"/>
    <p:sldId id="295" r:id="rId25"/>
    <p:sldId id="296" r:id="rId26"/>
    <p:sldId id="313" r:id="rId27"/>
    <p:sldId id="312" r:id="rId28"/>
    <p:sldId id="298" r:id="rId29"/>
    <p:sldId id="297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07" r:id="rId38"/>
    <p:sldId id="309" r:id="rId39"/>
    <p:sldId id="308" r:id="rId40"/>
    <p:sldId id="310" r:id="rId41"/>
    <p:sldId id="311" r:id="rId42"/>
    <p:sldId id="314" r:id="rId43"/>
    <p:sldId id="315" r:id="rId44"/>
    <p:sldId id="316" r:id="rId45"/>
    <p:sldId id="317" r:id="rId46"/>
    <p:sldId id="318" r:id="rId47"/>
    <p:sldId id="319" r:id="rId48"/>
    <p:sldId id="330" r:id="rId49"/>
    <p:sldId id="320" r:id="rId50"/>
    <p:sldId id="321" r:id="rId51"/>
    <p:sldId id="325" r:id="rId52"/>
    <p:sldId id="322" r:id="rId53"/>
    <p:sldId id="323" r:id="rId54"/>
    <p:sldId id="327" r:id="rId55"/>
    <p:sldId id="326" r:id="rId56"/>
    <p:sldId id="328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29" r:id="rId65"/>
    <p:sldId id="338" r:id="rId66"/>
    <p:sldId id="339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416824" cy="467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01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0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err="1" smtClean="0"/>
              <a:t>관리툴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88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3" y="1705174"/>
            <a:ext cx="7524328" cy="486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액자 5"/>
          <p:cNvSpPr/>
          <p:nvPr/>
        </p:nvSpPr>
        <p:spPr>
          <a:xfrm>
            <a:off x="4958935" y="2987987"/>
            <a:ext cx="1584176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2843808" y="2466001"/>
            <a:ext cx="792088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3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00" y="1628800"/>
            <a:ext cx="6372200" cy="474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4913822" y="5031105"/>
            <a:ext cx="936104" cy="3331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5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1" y="1832396"/>
            <a:ext cx="8665437" cy="447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5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Toad for Oracle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http://www.toadworld.com/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21" y="2368250"/>
            <a:ext cx="5854212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액자 5"/>
          <p:cNvSpPr/>
          <p:nvPr/>
        </p:nvSpPr>
        <p:spPr>
          <a:xfrm>
            <a:off x="1997930" y="4626528"/>
            <a:ext cx="863808" cy="818695"/>
          </a:xfrm>
          <a:prstGeom prst="frame">
            <a:avLst>
              <a:gd name="adj1" fmla="val 10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1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25" y="1844824"/>
            <a:ext cx="6288149" cy="46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763688" y="5589240"/>
            <a:ext cx="1008112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0" y="1746209"/>
            <a:ext cx="6535265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6579259" y="3834152"/>
            <a:ext cx="1214883" cy="1251031"/>
          </a:xfrm>
          <a:prstGeom prst="frame">
            <a:avLst>
              <a:gd name="adj1" fmla="val 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0" y="2200639"/>
            <a:ext cx="7452320" cy="40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37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11g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7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에서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448665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0"/>
            <a:ext cx="3580432" cy="433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7172" idx="1"/>
          </p:cNvCxnSpPr>
          <p:nvPr/>
        </p:nvCxnSpPr>
        <p:spPr>
          <a:xfrm>
            <a:off x="2566854" y="2132856"/>
            <a:ext cx="2653218" cy="20247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3" y="1700808"/>
            <a:ext cx="3851561" cy="48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액자 4"/>
          <p:cNvSpPr/>
          <p:nvPr/>
        </p:nvSpPr>
        <p:spPr>
          <a:xfrm>
            <a:off x="3545958" y="2421175"/>
            <a:ext cx="288032" cy="3149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03" y="1700808"/>
            <a:ext cx="4066890" cy="33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5" idx="3"/>
            <a:endCxn id="8197" idx="1"/>
          </p:cNvCxnSpPr>
          <p:nvPr/>
        </p:nvCxnSpPr>
        <p:spPr>
          <a:xfrm>
            <a:off x="3833990" y="2578639"/>
            <a:ext cx="722113" cy="8167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104456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464985" y="2691405"/>
            <a:ext cx="73801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79984" y="2456455"/>
            <a:ext cx="432048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5004048" cy="281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4" idx="3"/>
            <a:endCxn id="10243" idx="0"/>
          </p:cNvCxnSpPr>
          <p:nvPr/>
        </p:nvCxnSpPr>
        <p:spPr>
          <a:xfrm>
            <a:off x="4202995" y="2799417"/>
            <a:ext cx="2438981" cy="6295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4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649376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555776" y="6012323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19550"/>
            <a:ext cx="4323581" cy="101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68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59694"/>
            <a:ext cx="4233937" cy="402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87686"/>
            <a:ext cx="3373767" cy="44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56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5"/>
            <a:ext cx="8496944" cy="460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73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7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200" dirty="0" smtClean="0"/>
              <a:t>SQL(Structured Query Language) : </a:t>
            </a:r>
            <a:r>
              <a:rPr lang="ko-KR" altLang="en-US" sz="2200" dirty="0" smtClean="0"/>
              <a:t>데이터베이스에 질의하는 언어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조작 </a:t>
            </a:r>
            <a:r>
              <a:rPr lang="en-US" altLang="ko-KR" dirty="0" smtClean="0"/>
              <a:t>: DML(Data </a:t>
            </a:r>
            <a:r>
              <a:rPr lang="en-US" altLang="ko-KR" dirty="0"/>
              <a:t>Manipulation </a:t>
            </a:r>
            <a:r>
              <a:rPr lang="en-US" altLang="ko-KR" dirty="0" smtClean="0"/>
              <a:t>Language)</a:t>
            </a:r>
            <a:endParaRPr lang="en-US" altLang="ko-KR" dirty="0"/>
          </a:p>
          <a:p>
            <a:pPr lvl="2"/>
            <a:r>
              <a:rPr lang="ko-KR" altLang="en-US" dirty="0" smtClean="0"/>
              <a:t>조회 </a:t>
            </a:r>
            <a:r>
              <a:rPr lang="en-US" altLang="ko-KR" dirty="0"/>
              <a:t>: SELECT</a:t>
            </a:r>
          </a:p>
          <a:p>
            <a:pPr lvl="2"/>
            <a:r>
              <a:rPr lang="ko-KR" altLang="en-US" dirty="0" smtClean="0"/>
              <a:t>삭제 </a:t>
            </a:r>
            <a:r>
              <a:rPr lang="en-US" altLang="ko-KR" dirty="0"/>
              <a:t>: DELETE</a:t>
            </a:r>
          </a:p>
          <a:p>
            <a:pPr lvl="2"/>
            <a:r>
              <a:rPr lang="ko-KR" altLang="en-US" dirty="0" smtClean="0"/>
              <a:t>추가 </a:t>
            </a:r>
            <a:r>
              <a:rPr lang="en-US" altLang="ko-KR" dirty="0"/>
              <a:t>: </a:t>
            </a:r>
            <a:r>
              <a:rPr lang="en-US" altLang="ko-KR" dirty="0" smtClean="0"/>
              <a:t>INSERT</a:t>
            </a:r>
          </a:p>
          <a:p>
            <a:pPr lvl="2"/>
            <a:r>
              <a:rPr lang="ko-KR" altLang="en-US" dirty="0" smtClean="0"/>
              <a:t>수정 </a:t>
            </a:r>
            <a:r>
              <a:rPr lang="en-US" altLang="ko-KR" dirty="0" smtClean="0"/>
              <a:t>: UPDATE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데이터 정의 </a:t>
            </a:r>
            <a:r>
              <a:rPr lang="en-US" altLang="ko-KR" dirty="0" smtClean="0"/>
              <a:t>: DDL(Data </a:t>
            </a:r>
            <a:r>
              <a:rPr lang="en-US" altLang="ko-KR" dirty="0"/>
              <a:t>Definition </a:t>
            </a:r>
            <a:r>
              <a:rPr lang="en-US" altLang="ko-KR" dirty="0" smtClean="0"/>
              <a:t>Language)</a:t>
            </a:r>
            <a:endParaRPr lang="en-US" altLang="ko-KR" dirty="0"/>
          </a:p>
          <a:p>
            <a:pPr lvl="2"/>
            <a:r>
              <a:rPr lang="ko-KR" altLang="en-US" dirty="0" smtClean="0"/>
              <a:t>테이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: CREATE</a:t>
            </a:r>
          </a:p>
          <a:p>
            <a:pPr lvl="2"/>
            <a:r>
              <a:rPr lang="ko-KR" altLang="en-US" dirty="0" smtClean="0"/>
              <a:t>테이블 </a:t>
            </a:r>
            <a:r>
              <a:rPr lang="ko-KR" altLang="en-US" dirty="0"/>
              <a:t>삭제 </a:t>
            </a:r>
            <a:r>
              <a:rPr lang="en-US" altLang="ko-KR" dirty="0"/>
              <a:t>: DROP</a:t>
            </a:r>
          </a:p>
          <a:p>
            <a:pPr lvl="2"/>
            <a:r>
              <a:rPr lang="ko-KR" altLang="en-US" dirty="0" smtClean="0"/>
              <a:t>테이블 </a:t>
            </a:r>
            <a:r>
              <a:rPr lang="ko-KR" altLang="en-US" dirty="0"/>
              <a:t>변경 </a:t>
            </a:r>
            <a:r>
              <a:rPr lang="en-US" altLang="ko-KR" dirty="0"/>
              <a:t>: </a:t>
            </a:r>
            <a:r>
              <a:rPr lang="en-US" altLang="ko-KR" dirty="0" smtClean="0"/>
              <a:t>ALTER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데이터 제어 </a:t>
            </a:r>
            <a:r>
              <a:rPr lang="en-US" altLang="ko-KR" dirty="0" smtClean="0"/>
              <a:t>: DCL(Data </a:t>
            </a:r>
            <a:r>
              <a:rPr lang="en-US" altLang="ko-KR" dirty="0"/>
              <a:t>Control </a:t>
            </a:r>
            <a:r>
              <a:rPr lang="en-US" altLang="ko-KR" dirty="0" smtClean="0"/>
              <a:t>Language)</a:t>
            </a:r>
          </a:p>
          <a:p>
            <a:pPr lvl="2"/>
            <a:r>
              <a:rPr lang="ko-KR" altLang="en-US" dirty="0" smtClean="0"/>
              <a:t>권한 </a:t>
            </a:r>
            <a:r>
              <a:rPr lang="en-US" altLang="ko-KR" dirty="0"/>
              <a:t>: GRANT</a:t>
            </a:r>
          </a:p>
          <a:p>
            <a:pPr lvl="2"/>
            <a:r>
              <a:rPr lang="ko-KR" altLang="en-US" dirty="0"/>
              <a:t>허용된 </a:t>
            </a:r>
            <a:r>
              <a:rPr lang="ko-KR" altLang="en-US" dirty="0" smtClean="0"/>
              <a:t>권한 삭제 </a:t>
            </a:r>
            <a:r>
              <a:rPr lang="en-US" altLang="ko-KR" dirty="0"/>
              <a:t>:  REVOKE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9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2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52692"/>
            <a:ext cx="1304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2780928"/>
            <a:ext cx="6417257" cy="3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37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8" y="1628800"/>
            <a:ext cx="8348699" cy="498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액자 5"/>
          <p:cNvSpPr/>
          <p:nvPr/>
        </p:nvSpPr>
        <p:spPr>
          <a:xfrm>
            <a:off x="2915816" y="2564904"/>
            <a:ext cx="936104" cy="432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1818444" y="3276358"/>
            <a:ext cx="936104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54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6" y="2364163"/>
            <a:ext cx="8700839" cy="213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91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" y="1556792"/>
            <a:ext cx="7827218" cy="50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5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1" y="1521166"/>
            <a:ext cx="7533084" cy="514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78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5" y="1916831"/>
            <a:ext cx="8550485" cy="43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0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57375"/>
            <a:ext cx="7962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15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17" y="1935050"/>
            <a:ext cx="529258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1" y="3453154"/>
            <a:ext cx="68484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287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0" y="1961945"/>
            <a:ext cx="37000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53154"/>
            <a:ext cx="68865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019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0684"/>
            <a:ext cx="1728192" cy="65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829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217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58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1925797"/>
            <a:ext cx="283270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410653"/>
            <a:ext cx="7219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76864" cy="46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555776" y="5229200"/>
            <a:ext cx="3168352" cy="432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72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2193"/>
            <a:ext cx="68294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131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9056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96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242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dbConnect.jsp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3"/>
            <a:ext cx="7920880" cy="316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50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구 버전 </a:t>
            </a:r>
            <a:r>
              <a:rPr lang="en-US" altLang="ko-KR" sz="2000" dirty="0" smtClean="0"/>
              <a:t>: jar</a:t>
            </a:r>
            <a:r>
              <a:rPr lang="ko-KR" altLang="en-US" sz="2000" dirty="0" smtClean="0"/>
              <a:t>파일 다운받아 </a:t>
            </a:r>
            <a:r>
              <a:rPr lang="en-US" altLang="ko-KR" sz="2000" dirty="0" smtClean="0"/>
              <a:t>/WEB-INF/lib</a:t>
            </a:r>
            <a:r>
              <a:rPr lang="ko-KR" altLang="en-US" sz="2000" dirty="0" smtClean="0"/>
              <a:t>에 추가해야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commons-collections-x.x.x.jar</a:t>
            </a:r>
          </a:p>
          <a:p>
            <a:pPr lvl="1"/>
            <a:r>
              <a:rPr lang="en-US" altLang="ko-KR" dirty="0" smtClean="0"/>
              <a:t>commons-dbcp-x.x.x.jar</a:t>
            </a:r>
          </a:p>
          <a:p>
            <a:pPr lvl="1"/>
            <a:r>
              <a:rPr lang="en-US" altLang="ko-KR" dirty="0" smtClean="0"/>
              <a:t>commons-pool-x.x.x.jar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Tomcat 7.0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jar</a:t>
            </a:r>
            <a:r>
              <a:rPr lang="ko-KR" altLang="en-US" sz="2000" dirty="0" smtClean="0"/>
              <a:t>파일이 포함되어 있음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tomcat-dbcp.jar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38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9" y="4073227"/>
            <a:ext cx="74199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톰캣을</a:t>
            </a:r>
            <a:r>
              <a:rPr lang="ko-KR" altLang="en-US" dirty="0" smtClean="0"/>
              <a:t> 사용한다면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context.xml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20" y="2276872"/>
            <a:ext cx="28956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97" y="2276871"/>
            <a:ext cx="3621959" cy="175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2050" idx="0"/>
          </p:cNvCxnSpPr>
          <p:nvPr/>
        </p:nvCxnSpPr>
        <p:spPr>
          <a:xfrm>
            <a:off x="2404120" y="2972197"/>
            <a:ext cx="2274317" cy="1101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050" idx="0"/>
          </p:cNvCxnSpPr>
          <p:nvPr/>
        </p:nvCxnSpPr>
        <p:spPr>
          <a:xfrm flipH="1">
            <a:off x="4678437" y="3425155"/>
            <a:ext cx="1152128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8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아니면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META-INF/context.xml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76926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93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context.xml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어쨌든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8009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5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dbConnectUsingPool.jsp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276872"/>
            <a:ext cx="791416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466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파일의 압축을 풀어 한 폴더로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976188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64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하나 만들어 놓고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studentInfo.jsp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84090"/>
            <a:ext cx="7239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54822"/>
            <a:ext cx="5472608" cy="165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135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341952" cy="511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84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studentInfoInput.html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8825"/>
            <a:ext cx="5364460" cy="453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76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studentInsert.jsp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2984"/>
            <a:ext cx="6055190" cy="40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18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67237"/>
            <a:ext cx="7704856" cy="44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959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2776"/>
            <a:ext cx="5838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5838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777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studentNoInput.html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3806"/>
            <a:ext cx="58959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69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studentCheck.jsp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4959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83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8" y="1844824"/>
            <a:ext cx="7666074" cy="450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569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7848872" cy="233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35176"/>
            <a:ext cx="6114256" cy="458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341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studentUpdateInput.jsp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348880"/>
            <a:ext cx="7920879" cy="146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79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studentUpdate.jsp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353522" cy="347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43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4591"/>
            <a:ext cx="7546727" cy="472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60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104456" cy="213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4248472" cy="235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4306"/>
            <a:ext cx="4104456" cy="274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971600" y="3831148"/>
            <a:ext cx="720080" cy="533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51920" y="4911268"/>
            <a:ext cx="720080" cy="533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1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studentNoInputD.html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8388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642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studentDelete.jsp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270846"/>
            <a:ext cx="5976664" cy="432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18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새로고침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4771"/>
            <a:ext cx="63150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960440" cy="219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43817"/>
            <a:ext cx="4857378" cy="289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11760" y="4901551"/>
            <a:ext cx="1584176" cy="6876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3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018245" cy="45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9"/>
            <a:ext cx="35821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919991" y="4565108"/>
            <a:ext cx="792088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700808"/>
            <a:ext cx="4076507" cy="271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4" idx="3"/>
            <a:endCxn id="6147" idx="1"/>
          </p:cNvCxnSpPr>
          <p:nvPr/>
        </p:nvCxnSpPr>
        <p:spPr>
          <a:xfrm flipV="1">
            <a:off x="3712079" y="3059644"/>
            <a:ext cx="1147952" cy="1649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액자 8"/>
          <p:cNvSpPr/>
          <p:nvPr/>
        </p:nvSpPr>
        <p:spPr>
          <a:xfrm>
            <a:off x="6003534" y="3662276"/>
            <a:ext cx="648072" cy="2393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1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오라클폴더</a:t>
            </a:r>
            <a:r>
              <a:rPr lang="en-US" altLang="ko-KR" dirty="0" smtClean="0"/>
              <a:t>\product\11.2.0\dbhome_1\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\lib\ojdbc6*.jar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</a:t>
            </a:r>
            <a:r>
              <a:rPr lang="en-US" altLang="ko-KR" dirty="0" err="1" smtClean="0"/>
              <a:t>ext</a:t>
            </a:r>
            <a:r>
              <a:rPr lang="ko-KR" altLang="en-US" dirty="0" smtClean="0"/>
              <a:t>로 복사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3960440" cy="191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65104"/>
            <a:ext cx="4251240" cy="205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88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822</TotalTime>
  <Words>198</Words>
  <Application>Microsoft Office PowerPoint</Application>
  <PresentationFormat>화면 슬라이드 쇼(4:3)</PresentationFormat>
  <Paragraphs>95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모듈</vt:lpstr>
      <vt:lpstr>Database</vt:lpstr>
      <vt:lpstr>Oracle 11g 설치</vt:lpstr>
      <vt:lpstr>다운로드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파일 복사</vt:lpstr>
      <vt:lpstr>설치 완료</vt:lpstr>
      <vt:lpstr>PowerPoint 프레젠테이션</vt:lpstr>
      <vt:lpstr>DB 관리툴</vt:lpstr>
      <vt:lpstr>SQL Developer</vt:lpstr>
      <vt:lpstr>PowerPoint 프레젠테이션</vt:lpstr>
      <vt:lpstr>PowerPoint 프레젠테이션</vt:lpstr>
      <vt:lpstr>Toad for Oracle</vt:lpstr>
      <vt:lpstr>PowerPoint 프레젠테이션</vt:lpstr>
      <vt:lpstr>PowerPoint 프레젠테이션</vt:lpstr>
      <vt:lpstr>PowerPoint 프레젠테이션</vt:lpstr>
      <vt:lpstr>eclipse에서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</vt:lpstr>
      <vt:lpstr>SQL?</vt:lpstr>
      <vt:lpstr>주요 SQL : DML</vt:lpstr>
      <vt:lpstr>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</vt:lpstr>
      <vt:lpstr>수정</vt:lpstr>
      <vt:lpstr>삭제</vt:lpstr>
      <vt:lpstr>주요 SQL : DDL</vt:lpstr>
      <vt:lpstr>테이블 생성</vt:lpstr>
      <vt:lpstr>테이블 변경</vt:lpstr>
      <vt:lpstr>테이블 삭제</vt:lpstr>
      <vt:lpstr>JSP에서 DB연결</vt:lpstr>
      <vt:lpstr>그냥</vt:lpstr>
      <vt:lpstr>커넥션풀 사용</vt:lpstr>
      <vt:lpstr>톰캣을 사용한다면</vt:lpstr>
      <vt:lpstr>아니면</vt:lpstr>
      <vt:lpstr>어쨌든</vt:lpstr>
      <vt:lpstr>PowerPoint 프레젠테이션</vt:lpstr>
      <vt:lpstr>JSP로 DML</vt:lpstr>
      <vt:lpstr>조회</vt:lpstr>
      <vt:lpstr>PowerPoint 프레젠테이션</vt:lpstr>
      <vt:lpstr>추가</vt:lpstr>
      <vt:lpstr>PowerPoint 프레젠테이션</vt:lpstr>
      <vt:lpstr>PowerPoint 프레젠테이션</vt:lpstr>
      <vt:lpstr>PowerPoint 프레젠테이션</vt:lpstr>
      <vt:lpstr>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삭제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85</cp:revision>
  <dcterms:created xsi:type="dcterms:W3CDTF">2013-02-07T10:29:59Z</dcterms:created>
  <dcterms:modified xsi:type="dcterms:W3CDTF">2013-03-04T06:24:09Z</dcterms:modified>
</cp:coreProperties>
</file>