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Lenahan" initials="TL" lastIdx="1" clrIdx="0">
    <p:extLst>
      <p:ext uri="{19B8F6BF-5375-455C-9EA6-DF929625EA0E}">
        <p15:presenceInfo xmlns:p15="http://schemas.microsoft.com/office/powerpoint/2012/main" userId="c528742d03ed61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77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8DF44-290B-4C84-83F6-63CCF46D1A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E7743-08E6-4E9B-B1AB-E7AED18E6316}">
      <dgm:prSet phldrT="[Text]"/>
      <dgm:spPr/>
      <dgm:t>
        <a:bodyPr/>
        <a:lstStyle/>
        <a:p>
          <a:r>
            <a:rPr lang="en-US" dirty="0"/>
            <a:t>PROJECT MANAGER, APP OWNER, KEY STAKEHOLDERS</a:t>
          </a:r>
        </a:p>
      </dgm:t>
    </dgm:pt>
    <dgm:pt modelId="{A18BEA7E-AFE1-4900-9C72-0272AF189EE3}" type="parTrans" cxnId="{BE0160BD-F68B-4AA7-8F0A-1A88A3DA358F}">
      <dgm:prSet/>
      <dgm:spPr/>
      <dgm:t>
        <a:bodyPr/>
        <a:lstStyle/>
        <a:p>
          <a:endParaRPr lang="en-US"/>
        </a:p>
      </dgm:t>
    </dgm:pt>
    <dgm:pt modelId="{8B0B6E24-39F6-44A8-89D4-CD7A508C232C}" type="sibTrans" cxnId="{BE0160BD-F68B-4AA7-8F0A-1A88A3DA358F}">
      <dgm:prSet/>
      <dgm:spPr/>
      <dgm:t>
        <a:bodyPr/>
        <a:lstStyle/>
        <a:p>
          <a:endParaRPr lang="en-US"/>
        </a:p>
      </dgm:t>
    </dgm:pt>
    <dgm:pt modelId="{403CB609-EE30-4F65-AF09-F2FBEDC49E45}" type="asst">
      <dgm:prSet phldrT="[Text]"/>
      <dgm:spPr/>
      <dgm:t>
        <a:bodyPr/>
        <a:lstStyle/>
        <a:p>
          <a:r>
            <a:rPr lang="en-US" dirty="0"/>
            <a:t>INTERATION MANAGER</a:t>
          </a:r>
        </a:p>
      </dgm:t>
    </dgm:pt>
    <dgm:pt modelId="{80D2E4C0-9962-4808-B301-B9613E9E2CCA}" type="parTrans" cxnId="{24237795-4098-4F19-A2C5-F52746C55F68}">
      <dgm:prSet/>
      <dgm:spPr/>
      <dgm:t>
        <a:bodyPr/>
        <a:lstStyle/>
        <a:p>
          <a:endParaRPr lang="en-US"/>
        </a:p>
      </dgm:t>
    </dgm:pt>
    <dgm:pt modelId="{CBBA461D-75B6-477A-BCE1-A650A1D9252D}" type="sibTrans" cxnId="{24237795-4098-4F19-A2C5-F52746C55F68}">
      <dgm:prSet/>
      <dgm:spPr/>
      <dgm:t>
        <a:bodyPr/>
        <a:lstStyle/>
        <a:p>
          <a:endParaRPr lang="en-US"/>
        </a:p>
      </dgm:t>
    </dgm:pt>
    <dgm:pt modelId="{A536BDC9-5492-43C4-9F9C-71F8A108C711}">
      <dgm:prSet phldrT="[Text]"/>
      <dgm:spPr/>
      <dgm:t>
        <a:bodyPr/>
        <a:lstStyle/>
        <a:p>
          <a:r>
            <a:rPr lang="en-US" dirty="0"/>
            <a:t>SME </a:t>
          </a:r>
        </a:p>
      </dgm:t>
    </dgm:pt>
    <dgm:pt modelId="{12019A5F-32BF-4D2D-ABC2-B95B3AB32D48}" type="parTrans" cxnId="{E553DAD8-F969-4E31-B718-B16B69E52D45}">
      <dgm:prSet/>
      <dgm:spPr/>
      <dgm:t>
        <a:bodyPr/>
        <a:lstStyle/>
        <a:p>
          <a:endParaRPr lang="en-US"/>
        </a:p>
      </dgm:t>
    </dgm:pt>
    <dgm:pt modelId="{70B240C3-BC8A-4507-9D64-B12E2EF6B09A}" type="sibTrans" cxnId="{E553DAD8-F969-4E31-B718-B16B69E52D45}">
      <dgm:prSet/>
      <dgm:spPr/>
      <dgm:t>
        <a:bodyPr/>
        <a:lstStyle/>
        <a:p>
          <a:endParaRPr lang="en-US"/>
        </a:p>
      </dgm:t>
    </dgm:pt>
    <dgm:pt modelId="{EC6CFE42-CF9C-44EA-B788-1C7F527FC1C3}">
      <dgm:prSet phldrT="[Text]"/>
      <dgm:spPr/>
      <dgm:t>
        <a:bodyPr/>
        <a:lstStyle/>
        <a:p>
          <a:r>
            <a:rPr lang="en-US" dirty="0"/>
            <a:t>DEVELOPER</a:t>
          </a:r>
        </a:p>
      </dgm:t>
    </dgm:pt>
    <dgm:pt modelId="{A813E53E-5787-4810-9D72-B6C6F03073E8}" type="parTrans" cxnId="{C014469A-2CAB-464E-8AB6-481DBE296D8E}">
      <dgm:prSet/>
      <dgm:spPr/>
      <dgm:t>
        <a:bodyPr/>
        <a:lstStyle/>
        <a:p>
          <a:endParaRPr lang="en-US"/>
        </a:p>
      </dgm:t>
    </dgm:pt>
    <dgm:pt modelId="{671FCAC6-304D-40AD-9915-8767DB50E35E}" type="sibTrans" cxnId="{C014469A-2CAB-464E-8AB6-481DBE296D8E}">
      <dgm:prSet/>
      <dgm:spPr/>
      <dgm:t>
        <a:bodyPr/>
        <a:lstStyle/>
        <a:p>
          <a:endParaRPr lang="en-US"/>
        </a:p>
      </dgm:t>
    </dgm:pt>
    <dgm:pt modelId="{E79190C2-FEA7-4368-A7F2-E2A245636998}">
      <dgm:prSet phldrT="[Text]"/>
      <dgm:spPr/>
      <dgm:t>
        <a:bodyPr/>
        <a:lstStyle/>
        <a:p>
          <a:r>
            <a:rPr lang="en-US" dirty="0"/>
            <a:t>STAKEHOLDER</a:t>
          </a:r>
        </a:p>
      </dgm:t>
    </dgm:pt>
    <dgm:pt modelId="{A8057A18-A1C5-463B-9E5B-6776F0A053D0}" type="parTrans" cxnId="{BB28D77D-B720-4DBB-9526-900E155E8050}">
      <dgm:prSet/>
      <dgm:spPr/>
      <dgm:t>
        <a:bodyPr/>
        <a:lstStyle/>
        <a:p>
          <a:endParaRPr lang="en-US"/>
        </a:p>
      </dgm:t>
    </dgm:pt>
    <dgm:pt modelId="{ABD84B50-B539-428E-9B69-BF1DE753CD09}" type="sibTrans" cxnId="{BB28D77D-B720-4DBB-9526-900E155E8050}">
      <dgm:prSet/>
      <dgm:spPr/>
      <dgm:t>
        <a:bodyPr/>
        <a:lstStyle/>
        <a:p>
          <a:endParaRPr lang="en-US"/>
        </a:p>
      </dgm:t>
    </dgm:pt>
    <dgm:pt modelId="{0A3E3686-E90D-4132-B23A-5C5574968745}" type="asst">
      <dgm:prSet phldrT="[Text]"/>
      <dgm:spPr/>
      <dgm:t>
        <a:bodyPr/>
        <a:lstStyle/>
        <a:p>
          <a:r>
            <a:rPr lang="en-US" dirty="0"/>
            <a:t>TECH LEAD</a:t>
          </a:r>
        </a:p>
      </dgm:t>
    </dgm:pt>
    <dgm:pt modelId="{00A648D9-7D8E-4535-84FA-E8DDE5737695}" type="parTrans" cxnId="{834CB360-25AC-436D-BB47-97A4658C6C7B}">
      <dgm:prSet/>
      <dgm:spPr/>
      <dgm:t>
        <a:bodyPr/>
        <a:lstStyle/>
        <a:p>
          <a:endParaRPr lang="en-US"/>
        </a:p>
      </dgm:t>
    </dgm:pt>
    <dgm:pt modelId="{BADD97E3-A5BA-4EA8-96EC-751709F85BDF}" type="sibTrans" cxnId="{834CB360-25AC-436D-BB47-97A4658C6C7B}">
      <dgm:prSet/>
      <dgm:spPr/>
      <dgm:t>
        <a:bodyPr/>
        <a:lstStyle/>
        <a:p>
          <a:endParaRPr lang="en-US"/>
        </a:p>
      </dgm:t>
    </dgm:pt>
    <dgm:pt modelId="{63326E7D-BE46-45DF-9C43-D39A53AFC192}">
      <dgm:prSet phldrT="[Text]"/>
      <dgm:spPr/>
      <dgm:t>
        <a:bodyPr/>
        <a:lstStyle/>
        <a:p>
          <a:r>
            <a:rPr lang="en-US" dirty="0"/>
            <a:t>TEST ANALYST</a:t>
          </a:r>
        </a:p>
      </dgm:t>
    </dgm:pt>
    <dgm:pt modelId="{68ED8F7E-1925-4DED-8133-FF57E9397B91}" type="parTrans" cxnId="{D3A80DA7-4F23-46B4-885B-B4D76B6C946A}">
      <dgm:prSet/>
      <dgm:spPr/>
      <dgm:t>
        <a:bodyPr/>
        <a:lstStyle/>
        <a:p>
          <a:endParaRPr lang="en-US"/>
        </a:p>
      </dgm:t>
    </dgm:pt>
    <dgm:pt modelId="{171F0409-C093-443A-BEA3-FF123947C321}" type="sibTrans" cxnId="{D3A80DA7-4F23-46B4-885B-B4D76B6C946A}">
      <dgm:prSet/>
      <dgm:spPr/>
      <dgm:t>
        <a:bodyPr/>
        <a:lstStyle/>
        <a:p>
          <a:endParaRPr lang="en-US"/>
        </a:p>
      </dgm:t>
    </dgm:pt>
    <dgm:pt modelId="{E6E87329-EC81-4C37-885F-7218279E65E6}">
      <dgm:prSet phldrT="[Text]"/>
      <dgm:spPr/>
      <dgm:t>
        <a:bodyPr/>
        <a:lstStyle/>
        <a:p>
          <a:r>
            <a:rPr lang="en-US" dirty="0"/>
            <a:t>INFASTRUCTURE LEAD AND DESIGNER</a:t>
          </a:r>
        </a:p>
      </dgm:t>
    </dgm:pt>
    <dgm:pt modelId="{092418E1-6FC2-4173-817E-C2B6CD4A6F0C}" type="parTrans" cxnId="{B8A7E178-AA55-49B6-92BF-9AF288803668}">
      <dgm:prSet/>
      <dgm:spPr/>
      <dgm:t>
        <a:bodyPr/>
        <a:lstStyle/>
        <a:p>
          <a:endParaRPr lang="en-US"/>
        </a:p>
      </dgm:t>
    </dgm:pt>
    <dgm:pt modelId="{DD43C2B6-6926-4F5F-B24B-6C1A76D6A36F}" type="sibTrans" cxnId="{B8A7E178-AA55-49B6-92BF-9AF288803668}">
      <dgm:prSet/>
      <dgm:spPr/>
      <dgm:t>
        <a:bodyPr/>
        <a:lstStyle/>
        <a:p>
          <a:endParaRPr lang="en-US"/>
        </a:p>
      </dgm:t>
    </dgm:pt>
    <dgm:pt modelId="{1417E4B1-79CA-41CE-B01B-5F4914AD679F}" type="pres">
      <dgm:prSet presAssocID="{7048DF44-290B-4C84-83F6-63CCF46D1A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D54891-E235-445B-AC91-6D0A6055C762}" type="pres">
      <dgm:prSet presAssocID="{74DE7743-08E6-4E9B-B1AB-E7AED18E6316}" presName="hierRoot1" presStyleCnt="0">
        <dgm:presLayoutVars>
          <dgm:hierBranch val="init"/>
        </dgm:presLayoutVars>
      </dgm:prSet>
      <dgm:spPr/>
    </dgm:pt>
    <dgm:pt modelId="{B8264774-038A-45EE-A3D6-898FC4DA26E9}" type="pres">
      <dgm:prSet presAssocID="{74DE7743-08E6-4E9B-B1AB-E7AED18E6316}" presName="rootComposite1" presStyleCnt="0"/>
      <dgm:spPr/>
    </dgm:pt>
    <dgm:pt modelId="{475302CD-84E1-4433-921C-C5263CC94F8B}" type="pres">
      <dgm:prSet presAssocID="{74DE7743-08E6-4E9B-B1AB-E7AED18E6316}" presName="rootText1" presStyleLbl="node0" presStyleIdx="0" presStyleCnt="1">
        <dgm:presLayoutVars>
          <dgm:chPref val="3"/>
        </dgm:presLayoutVars>
      </dgm:prSet>
      <dgm:spPr/>
    </dgm:pt>
    <dgm:pt modelId="{43AAC460-7759-45DB-B506-8B88F90CD3F1}" type="pres">
      <dgm:prSet presAssocID="{74DE7743-08E6-4E9B-B1AB-E7AED18E6316}" presName="rootConnector1" presStyleLbl="node1" presStyleIdx="0" presStyleCnt="0"/>
      <dgm:spPr/>
    </dgm:pt>
    <dgm:pt modelId="{E36F0D43-EBF7-4E02-AAD0-6B62C4432330}" type="pres">
      <dgm:prSet presAssocID="{74DE7743-08E6-4E9B-B1AB-E7AED18E6316}" presName="hierChild2" presStyleCnt="0"/>
      <dgm:spPr/>
    </dgm:pt>
    <dgm:pt modelId="{922EF52D-38C6-4509-B066-1BF330DFD245}" type="pres">
      <dgm:prSet presAssocID="{12019A5F-32BF-4D2D-ABC2-B95B3AB32D48}" presName="Name37" presStyleLbl="parChTrans1D2" presStyleIdx="0" presStyleCnt="7"/>
      <dgm:spPr/>
    </dgm:pt>
    <dgm:pt modelId="{803CA31A-2F65-40D2-9D8F-004B7944D883}" type="pres">
      <dgm:prSet presAssocID="{A536BDC9-5492-43C4-9F9C-71F8A108C711}" presName="hierRoot2" presStyleCnt="0">
        <dgm:presLayoutVars>
          <dgm:hierBranch val="init"/>
        </dgm:presLayoutVars>
      </dgm:prSet>
      <dgm:spPr/>
    </dgm:pt>
    <dgm:pt modelId="{021FB539-3C50-4FD6-94D8-5FF2CBF729D3}" type="pres">
      <dgm:prSet presAssocID="{A536BDC9-5492-43C4-9F9C-71F8A108C711}" presName="rootComposite" presStyleCnt="0"/>
      <dgm:spPr/>
    </dgm:pt>
    <dgm:pt modelId="{CCEE680E-1C6B-45E4-B452-4C8C7BBBCB61}" type="pres">
      <dgm:prSet presAssocID="{A536BDC9-5492-43C4-9F9C-71F8A108C711}" presName="rootText" presStyleLbl="node2" presStyleIdx="0" presStyleCnt="5">
        <dgm:presLayoutVars>
          <dgm:chPref val="3"/>
        </dgm:presLayoutVars>
      </dgm:prSet>
      <dgm:spPr/>
    </dgm:pt>
    <dgm:pt modelId="{71661E8B-83A5-4C0D-9A14-23B628EA37E4}" type="pres">
      <dgm:prSet presAssocID="{A536BDC9-5492-43C4-9F9C-71F8A108C711}" presName="rootConnector" presStyleLbl="node2" presStyleIdx="0" presStyleCnt="5"/>
      <dgm:spPr/>
    </dgm:pt>
    <dgm:pt modelId="{D275F4B7-A814-4FA5-A3A5-BBC7D1585951}" type="pres">
      <dgm:prSet presAssocID="{A536BDC9-5492-43C4-9F9C-71F8A108C711}" presName="hierChild4" presStyleCnt="0"/>
      <dgm:spPr/>
    </dgm:pt>
    <dgm:pt modelId="{BCD25797-47A0-4DD9-925F-D9B0BFEE317D}" type="pres">
      <dgm:prSet presAssocID="{A536BDC9-5492-43C4-9F9C-71F8A108C711}" presName="hierChild5" presStyleCnt="0"/>
      <dgm:spPr/>
    </dgm:pt>
    <dgm:pt modelId="{7E3CA52D-7916-4E8A-9F1E-9818AC56A84F}" type="pres">
      <dgm:prSet presAssocID="{A813E53E-5787-4810-9D72-B6C6F03073E8}" presName="Name37" presStyleLbl="parChTrans1D2" presStyleIdx="1" presStyleCnt="7"/>
      <dgm:spPr/>
    </dgm:pt>
    <dgm:pt modelId="{7E69582E-D39C-41FD-990C-57577080E5AA}" type="pres">
      <dgm:prSet presAssocID="{EC6CFE42-CF9C-44EA-B788-1C7F527FC1C3}" presName="hierRoot2" presStyleCnt="0">
        <dgm:presLayoutVars>
          <dgm:hierBranch val="init"/>
        </dgm:presLayoutVars>
      </dgm:prSet>
      <dgm:spPr/>
    </dgm:pt>
    <dgm:pt modelId="{BDA40CA8-A859-4364-8D9F-9273D3F96299}" type="pres">
      <dgm:prSet presAssocID="{EC6CFE42-CF9C-44EA-B788-1C7F527FC1C3}" presName="rootComposite" presStyleCnt="0"/>
      <dgm:spPr/>
    </dgm:pt>
    <dgm:pt modelId="{B40EF04F-C36A-4194-B1DF-56FDD01C5E4B}" type="pres">
      <dgm:prSet presAssocID="{EC6CFE42-CF9C-44EA-B788-1C7F527FC1C3}" presName="rootText" presStyleLbl="node2" presStyleIdx="1" presStyleCnt="5">
        <dgm:presLayoutVars>
          <dgm:chPref val="3"/>
        </dgm:presLayoutVars>
      </dgm:prSet>
      <dgm:spPr/>
    </dgm:pt>
    <dgm:pt modelId="{855DA707-F28D-48A5-8A31-94256D454010}" type="pres">
      <dgm:prSet presAssocID="{EC6CFE42-CF9C-44EA-B788-1C7F527FC1C3}" presName="rootConnector" presStyleLbl="node2" presStyleIdx="1" presStyleCnt="5"/>
      <dgm:spPr/>
    </dgm:pt>
    <dgm:pt modelId="{5FE0BB1B-C9C1-445B-B5FF-F6443508F1CC}" type="pres">
      <dgm:prSet presAssocID="{EC6CFE42-CF9C-44EA-B788-1C7F527FC1C3}" presName="hierChild4" presStyleCnt="0"/>
      <dgm:spPr/>
    </dgm:pt>
    <dgm:pt modelId="{33BD2CF3-7857-4CC8-A79F-BD3E52E20449}" type="pres">
      <dgm:prSet presAssocID="{EC6CFE42-CF9C-44EA-B788-1C7F527FC1C3}" presName="hierChild5" presStyleCnt="0"/>
      <dgm:spPr/>
    </dgm:pt>
    <dgm:pt modelId="{85C230B5-4575-4BBC-9446-B4251E4F7851}" type="pres">
      <dgm:prSet presAssocID="{68ED8F7E-1925-4DED-8133-FF57E9397B91}" presName="Name37" presStyleLbl="parChTrans1D2" presStyleIdx="2" presStyleCnt="7"/>
      <dgm:spPr/>
    </dgm:pt>
    <dgm:pt modelId="{07D3315A-4E25-45A0-A441-AC2A9384BE4D}" type="pres">
      <dgm:prSet presAssocID="{63326E7D-BE46-45DF-9C43-D39A53AFC192}" presName="hierRoot2" presStyleCnt="0">
        <dgm:presLayoutVars>
          <dgm:hierBranch val="init"/>
        </dgm:presLayoutVars>
      </dgm:prSet>
      <dgm:spPr/>
    </dgm:pt>
    <dgm:pt modelId="{22F3BBEC-7397-4694-920A-6DB17CA874E3}" type="pres">
      <dgm:prSet presAssocID="{63326E7D-BE46-45DF-9C43-D39A53AFC192}" presName="rootComposite" presStyleCnt="0"/>
      <dgm:spPr/>
    </dgm:pt>
    <dgm:pt modelId="{874628A5-1AD8-4F98-BFF7-A2E2456C97A3}" type="pres">
      <dgm:prSet presAssocID="{63326E7D-BE46-45DF-9C43-D39A53AFC192}" presName="rootText" presStyleLbl="node2" presStyleIdx="2" presStyleCnt="5">
        <dgm:presLayoutVars>
          <dgm:chPref val="3"/>
        </dgm:presLayoutVars>
      </dgm:prSet>
      <dgm:spPr/>
    </dgm:pt>
    <dgm:pt modelId="{63CD85E0-1802-4560-9903-0B9D91D19958}" type="pres">
      <dgm:prSet presAssocID="{63326E7D-BE46-45DF-9C43-D39A53AFC192}" presName="rootConnector" presStyleLbl="node2" presStyleIdx="2" presStyleCnt="5"/>
      <dgm:spPr/>
    </dgm:pt>
    <dgm:pt modelId="{B29E1F50-1052-4E56-8F5C-0442F110790C}" type="pres">
      <dgm:prSet presAssocID="{63326E7D-BE46-45DF-9C43-D39A53AFC192}" presName="hierChild4" presStyleCnt="0"/>
      <dgm:spPr/>
    </dgm:pt>
    <dgm:pt modelId="{4D8F39E8-4702-4FB2-9325-3E466C9201E3}" type="pres">
      <dgm:prSet presAssocID="{63326E7D-BE46-45DF-9C43-D39A53AFC192}" presName="hierChild5" presStyleCnt="0"/>
      <dgm:spPr/>
    </dgm:pt>
    <dgm:pt modelId="{0FD853C2-3AB0-4E87-95B0-3EA5E33B9F46}" type="pres">
      <dgm:prSet presAssocID="{A8057A18-A1C5-463B-9E5B-6776F0A053D0}" presName="Name37" presStyleLbl="parChTrans1D2" presStyleIdx="3" presStyleCnt="7"/>
      <dgm:spPr/>
    </dgm:pt>
    <dgm:pt modelId="{F4213A06-F8DA-4993-8C7F-65D048D077A8}" type="pres">
      <dgm:prSet presAssocID="{E79190C2-FEA7-4368-A7F2-E2A245636998}" presName="hierRoot2" presStyleCnt="0">
        <dgm:presLayoutVars>
          <dgm:hierBranch val="init"/>
        </dgm:presLayoutVars>
      </dgm:prSet>
      <dgm:spPr/>
    </dgm:pt>
    <dgm:pt modelId="{52788B1D-C1BA-4C47-9A49-D2799E125ECB}" type="pres">
      <dgm:prSet presAssocID="{E79190C2-FEA7-4368-A7F2-E2A245636998}" presName="rootComposite" presStyleCnt="0"/>
      <dgm:spPr/>
    </dgm:pt>
    <dgm:pt modelId="{73481E23-CEA8-4841-B64E-5EF0CA299EDC}" type="pres">
      <dgm:prSet presAssocID="{E79190C2-FEA7-4368-A7F2-E2A245636998}" presName="rootText" presStyleLbl="node2" presStyleIdx="3" presStyleCnt="5">
        <dgm:presLayoutVars>
          <dgm:chPref val="3"/>
        </dgm:presLayoutVars>
      </dgm:prSet>
      <dgm:spPr/>
    </dgm:pt>
    <dgm:pt modelId="{28AB5E35-D5C4-4711-B8E6-FFD999FF46A5}" type="pres">
      <dgm:prSet presAssocID="{E79190C2-FEA7-4368-A7F2-E2A245636998}" presName="rootConnector" presStyleLbl="node2" presStyleIdx="3" presStyleCnt="5"/>
      <dgm:spPr/>
    </dgm:pt>
    <dgm:pt modelId="{18294C84-FC20-440C-A45D-9890F63C112E}" type="pres">
      <dgm:prSet presAssocID="{E79190C2-FEA7-4368-A7F2-E2A245636998}" presName="hierChild4" presStyleCnt="0"/>
      <dgm:spPr/>
    </dgm:pt>
    <dgm:pt modelId="{4DAFD1B9-A1CE-49B9-8309-D209B8768847}" type="pres">
      <dgm:prSet presAssocID="{E79190C2-FEA7-4368-A7F2-E2A245636998}" presName="hierChild5" presStyleCnt="0"/>
      <dgm:spPr/>
    </dgm:pt>
    <dgm:pt modelId="{710DA90E-A151-4313-BD9C-7637881173DF}" type="pres">
      <dgm:prSet presAssocID="{092418E1-6FC2-4173-817E-C2B6CD4A6F0C}" presName="Name37" presStyleLbl="parChTrans1D2" presStyleIdx="4" presStyleCnt="7"/>
      <dgm:spPr/>
    </dgm:pt>
    <dgm:pt modelId="{6DB1276E-263A-4188-B819-715850A752BA}" type="pres">
      <dgm:prSet presAssocID="{E6E87329-EC81-4C37-885F-7218279E65E6}" presName="hierRoot2" presStyleCnt="0">
        <dgm:presLayoutVars>
          <dgm:hierBranch val="init"/>
        </dgm:presLayoutVars>
      </dgm:prSet>
      <dgm:spPr/>
    </dgm:pt>
    <dgm:pt modelId="{26B2FA48-7A97-4953-93B6-1BB0B3FACFC0}" type="pres">
      <dgm:prSet presAssocID="{E6E87329-EC81-4C37-885F-7218279E65E6}" presName="rootComposite" presStyleCnt="0"/>
      <dgm:spPr/>
    </dgm:pt>
    <dgm:pt modelId="{667262FB-1327-428F-BE50-0C1F9B9B75F9}" type="pres">
      <dgm:prSet presAssocID="{E6E87329-EC81-4C37-885F-7218279E65E6}" presName="rootText" presStyleLbl="node2" presStyleIdx="4" presStyleCnt="5">
        <dgm:presLayoutVars>
          <dgm:chPref val="3"/>
        </dgm:presLayoutVars>
      </dgm:prSet>
      <dgm:spPr/>
    </dgm:pt>
    <dgm:pt modelId="{F7D3FE4E-CE5B-438C-876D-46BFB1AD817B}" type="pres">
      <dgm:prSet presAssocID="{E6E87329-EC81-4C37-885F-7218279E65E6}" presName="rootConnector" presStyleLbl="node2" presStyleIdx="4" presStyleCnt="5"/>
      <dgm:spPr/>
    </dgm:pt>
    <dgm:pt modelId="{5FFE516E-AD4E-4955-86E1-D84DAFEE895F}" type="pres">
      <dgm:prSet presAssocID="{E6E87329-EC81-4C37-885F-7218279E65E6}" presName="hierChild4" presStyleCnt="0"/>
      <dgm:spPr/>
    </dgm:pt>
    <dgm:pt modelId="{A146F7B7-7ABB-42EE-9CED-0AF42E38483A}" type="pres">
      <dgm:prSet presAssocID="{E6E87329-EC81-4C37-885F-7218279E65E6}" presName="hierChild5" presStyleCnt="0"/>
      <dgm:spPr/>
    </dgm:pt>
    <dgm:pt modelId="{829F416A-79D2-4FDE-966D-D035AF5A6D78}" type="pres">
      <dgm:prSet presAssocID="{74DE7743-08E6-4E9B-B1AB-E7AED18E6316}" presName="hierChild3" presStyleCnt="0"/>
      <dgm:spPr/>
    </dgm:pt>
    <dgm:pt modelId="{0B150B75-8E4C-47DA-B069-40408FB86814}" type="pres">
      <dgm:prSet presAssocID="{80D2E4C0-9962-4808-B301-B9613E9E2CCA}" presName="Name111" presStyleLbl="parChTrans1D2" presStyleIdx="5" presStyleCnt="7"/>
      <dgm:spPr/>
    </dgm:pt>
    <dgm:pt modelId="{BD2939DB-7CD1-4AF1-9F87-9865F2B35432}" type="pres">
      <dgm:prSet presAssocID="{403CB609-EE30-4F65-AF09-F2FBEDC49E45}" presName="hierRoot3" presStyleCnt="0">
        <dgm:presLayoutVars>
          <dgm:hierBranch val="init"/>
        </dgm:presLayoutVars>
      </dgm:prSet>
      <dgm:spPr/>
    </dgm:pt>
    <dgm:pt modelId="{6681D43C-5125-4E83-9198-9F4109923FEC}" type="pres">
      <dgm:prSet presAssocID="{403CB609-EE30-4F65-AF09-F2FBEDC49E45}" presName="rootComposite3" presStyleCnt="0"/>
      <dgm:spPr/>
    </dgm:pt>
    <dgm:pt modelId="{AA6EC1BC-9135-47AA-BB60-519BEB01EDFB}" type="pres">
      <dgm:prSet presAssocID="{403CB609-EE30-4F65-AF09-F2FBEDC49E45}" presName="rootText3" presStyleLbl="asst1" presStyleIdx="0" presStyleCnt="2">
        <dgm:presLayoutVars>
          <dgm:chPref val="3"/>
        </dgm:presLayoutVars>
      </dgm:prSet>
      <dgm:spPr/>
    </dgm:pt>
    <dgm:pt modelId="{E0A3CE26-AE3A-45EF-9723-7DE755092554}" type="pres">
      <dgm:prSet presAssocID="{403CB609-EE30-4F65-AF09-F2FBEDC49E45}" presName="rootConnector3" presStyleLbl="asst1" presStyleIdx="0" presStyleCnt="2"/>
      <dgm:spPr/>
    </dgm:pt>
    <dgm:pt modelId="{ACD3113A-7F11-4BA9-8850-EBF288FF9D00}" type="pres">
      <dgm:prSet presAssocID="{403CB609-EE30-4F65-AF09-F2FBEDC49E45}" presName="hierChild6" presStyleCnt="0"/>
      <dgm:spPr/>
    </dgm:pt>
    <dgm:pt modelId="{3BF737D5-07BB-4209-B440-0517F354BEBB}" type="pres">
      <dgm:prSet presAssocID="{403CB609-EE30-4F65-AF09-F2FBEDC49E45}" presName="hierChild7" presStyleCnt="0"/>
      <dgm:spPr/>
    </dgm:pt>
    <dgm:pt modelId="{51F3E6CC-6B8A-42C5-913F-964F1CD30A17}" type="pres">
      <dgm:prSet presAssocID="{00A648D9-7D8E-4535-84FA-E8DDE5737695}" presName="Name111" presStyleLbl="parChTrans1D2" presStyleIdx="6" presStyleCnt="7"/>
      <dgm:spPr/>
    </dgm:pt>
    <dgm:pt modelId="{D7888CD3-5B6B-4C50-A00F-CAD288E60D73}" type="pres">
      <dgm:prSet presAssocID="{0A3E3686-E90D-4132-B23A-5C5574968745}" presName="hierRoot3" presStyleCnt="0">
        <dgm:presLayoutVars>
          <dgm:hierBranch val="init"/>
        </dgm:presLayoutVars>
      </dgm:prSet>
      <dgm:spPr/>
    </dgm:pt>
    <dgm:pt modelId="{BC384ED2-B476-4E64-9F9C-5E39C99834A8}" type="pres">
      <dgm:prSet presAssocID="{0A3E3686-E90D-4132-B23A-5C5574968745}" presName="rootComposite3" presStyleCnt="0"/>
      <dgm:spPr/>
    </dgm:pt>
    <dgm:pt modelId="{7D163B28-3C57-4D1E-8F62-4E200C7D5062}" type="pres">
      <dgm:prSet presAssocID="{0A3E3686-E90D-4132-B23A-5C5574968745}" presName="rootText3" presStyleLbl="asst1" presStyleIdx="1" presStyleCnt="2">
        <dgm:presLayoutVars>
          <dgm:chPref val="3"/>
        </dgm:presLayoutVars>
      </dgm:prSet>
      <dgm:spPr/>
    </dgm:pt>
    <dgm:pt modelId="{DC25C92A-6E91-4BDB-A4F9-A4E6C1348B19}" type="pres">
      <dgm:prSet presAssocID="{0A3E3686-E90D-4132-B23A-5C5574968745}" presName="rootConnector3" presStyleLbl="asst1" presStyleIdx="1" presStyleCnt="2"/>
      <dgm:spPr/>
    </dgm:pt>
    <dgm:pt modelId="{3BC49B3D-A2E3-4AE4-AC09-4CB2D762C9EC}" type="pres">
      <dgm:prSet presAssocID="{0A3E3686-E90D-4132-B23A-5C5574968745}" presName="hierChild6" presStyleCnt="0"/>
      <dgm:spPr/>
    </dgm:pt>
    <dgm:pt modelId="{4A7CDD93-30AF-4C99-9BBA-F2C1679E7967}" type="pres">
      <dgm:prSet presAssocID="{0A3E3686-E90D-4132-B23A-5C5574968745}" presName="hierChild7" presStyleCnt="0"/>
      <dgm:spPr/>
    </dgm:pt>
  </dgm:ptLst>
  <dgm:cxnLst>
    <dgm:cxn modelId="{5D70AC05-3A2D-4DDE-82BB-31C44E7F8414}" type="presOf" srcId="{68ED8F7E-1925-4DED-8133-FF57E9397B91}" destId="{85C230B5-4575-4BBC-9446-B4251E4F7851}" srcOrd="0" destOrd="0" presId="urn:microsoft.com/office/officeart/2005/8/layout/orgChart1"/>
    <dgm:cxn modelId="{33C1E209-B4EE-4324-BEB4-88AF744A1426}" type="presOf" srcId="{403CB609-EE30-4F65-AF09-F2FBEDC49E45}" destId="{AA6EC1BC-9135-47AA-BB60-519BEB01EDFB}" srcOrd="0" destOrd="0" presId="urn:microsoft.com/office/officeart/2005/8/layout/orgChart1"/>
    <dgm:cxn modelId="{0EB2410F-1467-48C9-9896-9176A53FAC3B}" type="presOf" srcId="{63326E7D-BE46-45DF-9C43-D39A53AFC192}" destId="{63CD85E0-1802-4560-9903-0B9D91D19958}" srcOrd="1" destOrd="0" presId="urn:microsoft.com/office/officeart/2005/8/layout/orgChart1"/>
    <dgm:cxn modelId="{714FD124-C596-4150-9734-0F725E0C4D7E}" type="presOf" srcId="{E79190C2-FEA7-4368-A7F2-E2A245636998}" destId="{73481E23-CEA8-4841-B64E-5EF0CA299EDC}" srcOrd="0" destOrd="0" presId="urn:microsoft.com/office/officeart/2005/8/layout/orgChart1"/>
    <dgm:cxn modelId="{834CB360-25AC-436D-BB47-97A4658C6C7B}" srcId="{74DE7743-08E6-4E9B-B1AB-E7AED18E6316}" destId="{0A3E3686-E90D-4132-B23A-5C5574968745}" srcOrd="1" destOrd="0" parTransId="{00A648D9-7D8E-4535-84FA-E8DDE5737695}" sibTransId="{BADD97E3-A5BA-4EA8-96EC-751709F85BDF}"/>
    <dgm:cxn modelId="{56A7F065-8C72-4311-9EA6-F75F67510C2F}" type="presOf" srcId="{80D2E4C0-9962-4808-B301-B9613E9E2CCA}" destId="{0B150B75-8E4C-47DA-B069-40408FB86814}" srcOrd="0" destOrd="0" presId="urn:microsoft.com/office/officeart/2005/8/layout/orgChart1"/>
    <dgm:cxn modelId="{D252F369-B020-4FCB-9C6D-0F23BE1E07DD}" type="presOf" srcId="{7048DF44-290B-4C84-83F6-63CCF46D1A15}" destId="{1417E4B1-79CA-41CE-B01B-5F4914AD679F}" srcOrd="0" destOrd="0" presId="urn:microsoft.com/office/officeart/2005/8/layout/orgChart1"/>
    <dgm:cxn modelId="{0DF6E14F-B249-4F83-8C8F-29869B291842}" type="presOf" srcId="{EC6CFE42-CF9C-44EA-B788-1C7F527FC1C3}" destId="{855DA707-F28D-48A5-8A31-94256D454010}" srcOrd="1" destOrd="0" presId="urn:microsoft.com/office/officeart/2005/8/layout/orgChart1"/>
    <dgm:cxn modelId="{4243C675-5CC8-452C-9333-7EE7BB4941F7}" type="presOf" srcId="{74DE7743-08E6-4E9B-B1AB-E7AED18E6316}" destId="{43AAC460-7759-45DB-B506-8B88F90CD3F1}" srcOrd="1" destOrd="0" presId="urn:microsoft.com/office/officeart/2005/8/layout/orgChart1"/>
    <dgm:cxn modelId="{245B0676-A7A3-4814-B6B3-4BB70B56DB61}" type="presOf" srcId="{E79190C2-FEA7-4368-A7F2-E2A245636998}" destId="{28AB5E35-D5C4-4711-B8E6-FFD999FF46A5}" srcOrd="1" destOrd="0" presId="urn:microsoft.com/office/officeart/2005/8/layout/orgChart1"/>
    <dgm:cxn modelId="{DE35B178-9BB6-4EFB-9A71-406F875BA15D}" type="presOf" srcId="{74DE7743-08E6-4E9B-B1AB-E7AED18E6316}" destId="{475302CD-84E1-4433-921C-C5263CC94F8B}" srcOrd="0" destOrd="0" presId="urn:microsoft.com/office/officeart/2005/8/layout/orgChart1"/>
    <dgm:cxn modelId="{B8A7E178-AA55-49B6-92BF-9AF288803668}" srcId="{74DE7743-08E6-4E9B-B1AB-E7AED18E6316}" destId="{E6E87329-EC81-4C37-885F-7218279E65E6}" srcOrd="6" destOrd="0" parTransId="{092418E1-6FC2-4173-817E-C2B6CD4A6F0C}" sibTransId="{DD43C2B6-6926-4F5F-B24B-6C1A76D6A36F}"/>
    <dgm:cxn modelId="{05C42259-76DF-4FDC-A0B5-01BE04752E86}" type="presOf" srcId="{63326E7D-BE46-45DF-9C43-D39A53AFC192}" destId="{874628A5-1AD8-4F98-BFF7-A2E2456C97A3}" srcOrd="0" destOrd="0" presId="urn:microsoft.com/office/officeart/2005/8/layout/orgChart1"/>
    <dgm:cxn modelId="{81863379-FAC5-47DD-B9F3-FC07B88946A6}" type="presOf" srcId="{A8057A18-A1C5-463B-9E5B-6776F0A053D0}" destId="{0FD853C2-3AB0-4E87-95B0-3EA5E33B9F46}" srcOrd="0" destOrd="0" presId="urn:microsoft.com/office/officeart/2005/8/layout/orgChart1"/>
    <dgm:cxn modelId="{288F207B-E47B-4D79-AE55-EBACA840C0B4}" type="presOf" srcId="{E6E87329-EC81-4C37-885F-7218279E65E6}" destId="{667262FB-1327-428F-BE50-0C1F9B9B75F9}" srcOrd="0" destOrd="0" presId="urn:microsoft.com/office/officeart/2005/8/layout/orgChart1"/>
    <dgm:cxn modelId="{BB28D77D-B720-4DBB-9526-900E155E8050}" srcId="{74DE7743-08E6-4E9B-B1AB-E7AED18E6316}" destId="{E79190C2-FEA7-4368-A7F2-E2A245636998}" srcOrd="5" destOrd="0" parTransId="{A8057A18-A1C5-463B-9E5B-6776F0A053D0}" sibTransId="{ABD84B50-B539-428E-9B69-BF1DE753CD09}"/>
    <dgm:cxn modelId="{9B930088-0176-4DF9-B42D-8DF50076462E}" type="presOf" srcId="{A536BDC9-5492-43C4-9F9C-71F8A108C711}" destId="{71661E8B-83A5-4C0D-9A14-23B628EA37E4}" srcOrd="1" destOrd="0" presId="urn:microsoft.com/office/officeart/2005/8/layout/orgChart1"/>
    <dgm:cxn modelId="{24237795-4098-4F19-A2C5-F52746C55F68}" srcId="{74DE7743-08E6-4E9B-B1AB-E7AED18E6316}" destId="{403CB609-EE30-4F65-AF09-F2FBEDC49E45}" srcOrd="0" destOrd="0" parTransId="{80D2E4C0-9962-4808-B301-B9613E9E2CCA}" sibTransId="{CBBA461D-75B6-477A-BCE1-A650A1D9252D}"/>
    <dgm:cxn modelId="{EA967C99-0AE1-4709-8A9B-E35D3CFB0DBC}" type="presOf" srcId="{403CB609-EE30-4F65-AF09-F2FBEDC49E45}" destId="{E0A3CE26-AE3A-45EF-9723-7DE755092554}" srcOrd="1" destOrd="0" presId="urn:microsoft.com/office/officeart/2005/8/layout/orgChart1"/>
    <dgm:cxn modelId="{C014469A-2CAB-464E-8AB6-481DBE296D8E}" srcId="{74DE7743-08E6-4E9B-B1AB-E7AED18E6316}" destId="{EC6CFE42-CF9C-44EA-B788-1C7F527FC1C3}" srcOrd="3" destOrd="0" parTransId="{A813E53E-5787-4810-9D72-B6C6F03073E8}" sibTransId="{671FCAC6-304D-40AD-9915-8767DB50E35E}"/>
    <dgm:cxn modelId="{D7A8809B-2519-430F-A21E-F81CE9B8C656}" type="presOf" srcId="{0A3E3686-E90D-4132-B23A-5C5574968745}" destId="{DC25C92A-6E91-4BDB-A4F9-A4E6C1348B19}" srcOrd="1" destOrd="0" presId="urn:microsoft.com/office/officeart/2005/8/layout/orgChart1"/>
    <dgm:cxn modelId="{8349F4A3-5EFC-425D-AA02-45AD60C6AF38}" type="presOf" srcId="{0A3E3686-E90D-4132-B23A-5C5574968745}" destId="{7D163B28-3C57-4D1E-8F62-4E200C7D5062}" srcOrd="0" destOrd="0" presId="urn:microsoft.com/office/officeart/2005/8/layout/orgChart1"/>
    <dgm:cxn modelId="{D3A80DA7-4F23-46B4-885B-B4D76B6C946A}" srcId="{74DE7743-08E6-4E9B-B1AB-E7AED18E6316}" destId="{63326E7D-BE46-45DF-9C43-D39A53AFC192}" srcOrd="4" destOrd="0" parTransId="{68ED8F7E-1925-4DED-8133-FF57E9397B91}" sibTransId="{171F0409-C093-443A-BEA3-FF123947C321}"/>
    <dgm:cxn modelId="{3B8E8EB8-5CAD-4662-B1BB-DFC6652C3F4B}" type="presOf" srcId="{092418E1-6FC2-4173-817E-C2B6CD4A6F0C}" destId="{710DA90E-A151-4313-BD9C-7637881173DF}" srcOrd="0" destOrd="0" presId="urn:microsoft.com/office/officeart/2005/8/layout/orgChart1"/>
    <dgm:cxn modelId="{A9CD24BD-A790-4B67-B153-B62973906DAA}" type="presOf" srcId="{EC6CFE42-CF9C-44EA-B788-1C7F527FC1C3}" destId="{B40EF04F-C36A-4194-B1DF-56FDD01C5E4B}" srcOrd="0" destOrd="0" presId="urn:microsoft.com/office/officeart/2005/8/layout/orgChart1"/>
    <dgm:cxn modelId="{BE0160BD-F68B-4AA7-8F0A-1A88A3DA358F}" srcId="{7048DF44-290B-4C84-83F6-63CCF46D1A15}" destId="{74DE7743-08E6-4E9B-B1AB-E7AED18E6316}" srcOrd="0" destOrd="0" parTransId="{A18BEA7E-AFE1-4900-9C72-0272AF189EE3}" sibTransId="{8B0B6E24-39F6-44A8-89D4-CD7A508C232C}"/>
    <dgm:cxn modelId="{2DF1B0CB-B2C6-480F-8BB3-2CFD8CD38D2B}" type="presOf" srcId="{E6E87329-EC81-4C37-885F-7218279E65E6}" destId="{F7D3FE4E-CE5B-438C-876D-46BFB1AD817B}" srcOrd="1" destOrd="0" presId="urn:microsoft.com/office/officeart/2005/8/layout/orgChart1"/>
    <dgm:cxn modelId="{FDA759D1-42FD-4BC1-9D02-12CEEDC0314E}" type="presOf" srcId="{12019A5F-32BF-4D2D-ABC2-B95B3AB32D48}" destId="{922EF52D-38C6-4509-B066-1BF330DFD245}" srcOrd="0" destOrd="0" presId="urn:microsoft.com/office/officeart/2005/8/layout/orgChart1"/>
    <dgm:cxn modelId="{E553DAD8-F969-4E31-B718-B16B69E52D45}" srcId="{74DE7743-08E6-4E9B-B1AB-E7AED18E6316}" destId="{A536BDC9-5492-43C4-9F9C-71F8A108C711}" srcOrd="2" destOrd="0" parTransId="{12019A5F-32BF-4D2D-ABC2-B95B3AB32D48}" sibTransId="{70B240C3-BC8A-4507-9D64-B12E2EF6B09A}"/>
    <dgm:cxn modelId="{EA511CEA-9FDF-4FE0-8D5A-E815F4B6C24B}" type="presOf" srcId="{00A648D9-7D8E-4535-84FA-E8DDE5737695}" destId="{51F3E6CC-6B8A-42C5-913F-964F1CD30A17}" srcOrd="0" destOrd="0" presId="urn:microsoft.com/office/officeart/2005/8/layout/orgChart1"/>
    <dgm:cxn modelId="{724A7FEE-CF2F-4960-942F-6D6566EFB4F3}" type="presOf" srcId="{A536BDC9-5492-43C4-9F9C-71F8A108C711}" destId="{CCEE680E-1C6B-45E4-B452-4C8C7BBBCB61}" srcOrd="0" destOrd="0" presId="urn:microsoft.com/office/officeart/2005/8/layout/orgChart1"/>
    <dgm:cxn modelId="{785CD3FA-23F4-4567-910C-BDE795AC27B1}" type="presOf" srcId="{A813E53E-5787-4810-9D72-B6C6F03073E8}" destId="{7E3CA52D-7916-4E8A-9F1E-9818AC56A84F}" srcOrd="0" destOrd="0" presId="urn:microsoft.com/office/officeart/2005/8/layout/orgChart1"/>
    <dgm:cxn modelId="{AAD9CABC-7567-4779-B876-690FE046E596}" type="presParOf" srcId="{1417E4B1-79CA-41CE-B01B-5F4914AD679F}" destId="{6DD54891-E235-445B-AC91-6D0A6055C762}" srcOrd="0" destOrd="0" presId="urn:microsoft.com/office/officeart/2005/8/layout/orgChart1"/>
    <dgm:cxn modelId="{E86557B0-A29F-4E73-9FFE-C9E5AC8192B5}" type="presParOf" srcId="{6DD54891-E235-445B-AC91-6D0A6055C762}" destId="{B8264774-038A-45EE-A3D6-898FC4DA26E9}" srcOrd="0" destOrd="0" presId="urn:microsoft.com/office/officeart/2005/8/layout/orgChart1"/>
    <dgm:cxn modelId="{1D87AD8B-8837-4778-A334-90C63DDF56BD}" type="presParOf" srcId="{B8264774-038A-45EE-A3D6-898FC4DA26E9}" destId="{475302CD-84E1-4433-921C-C5263CC94F8B}" srcOrd="0" destOrd="0" presId="urn:microsoft.com/office/officeart/2005/8/layout/orgChart1"/>
    <dgm:cxn modelId="{ACC8A1B2-F320-433C-AA9F-3540C1F21456}" type="presParOf" srcId="{B8264774-038A-45EE-A3D6-898FC4DA26E9}" destId="{43AAC460-7759-45DB-B506-8B88F90CD3F1}" srcOrd="1" destOrd="0" presId="urn:microsoft.com/office/officeart/2005/8/layout/orgChart1"/>
    <dgm:cxn modelId="{7E630A5F-A5C6-4943-A833-A41791699954}" type="presParOf" srcId="{6DD54891-E235-445B-AC91-6D0A6055C762}" destId="{E36F0D43-EBF7-4E02-AAD0-6B62C4432330}" srcOrd="1" destOrd="0" presId="urn:microsoft.com/office/officeart/2005/8/layout/orgChart1"/>
    <dgm:cxn modelId="{FC465081-61ED-4592-A84C-4283DCA39886}" type="presParOf" srcId="{E36F0D43-EBF7-4E02-AAD0-6B62C4432330}" destId="{922EF52D-38C6-4509-B066-1BF330DFD245}" srcOrd="0" destOrd="0" presId="urn:microsoft.com/office/officeart/2005/8/layout/orgChart1"/>
    <dgm:cxn modelId="{BF300F60-BA00-474E-B74E-499A73EE0A84}" type="presParOf" srcId="{E36F0D43-EBF7-4E02-AAD0-6B62C4432330}" destId="{803CA31A-2F65-40D2-9D8F-004B7944D883}" srcOrd="1" destOrd="0" presId="urn:microsoft.com/office/officeart/2005/8/layout/orgChart1"/>
    <dgm:cxn modelId="{228134D0-3AEF-4171-864B-7D27801C821B}" type="presParOf" srcId="{803CA31A-2F65-40D2-9D8F-004B7944D883}" destId="{021FB539-3C50-4FD6-94D8-5FF2CBF729D3}" srcOrd="0" destOrd="0" presId="urn:microsoft.com/office/officeart/2005/8/layout/orgChart1"/>
    <dgm:cxn modelId="{79720220-1DA2-4AD4-8F51-1C59051292BD}" type="presParOf" srcId="{021FB539-3C50-4FD6-94D8-5FF2CBF729D3}" destId="{CCEE680E-1C6B-45E4-B452-4C8C7BBBCB61}" srcOrd="0" destOrd="0" presId="urn:microsoft.com/office/officeart/2005/8/layout/orgChart1"/>
    <dgm:cxn modelId="{69130085-0D60-4D2C-962D-A6D051E76313}" type="presParOf" srcId="{021FB539-3C50-4FD6-94D8-5FF2CBF729D3}" destId="{71661E8B-83A5-4C0D-9A14-23B628EA37E4}" srcOrd="1" destOrd="0" presId="urn:microsoft.com/office/officeart/2005/8/layout/orgChart1"/>
    <dgm:cxn modelId="{A4D934D9-A9BB-4933-8466-921E9C87CC70}" type="presParOf" srcId="{803CA31A-2F65-40D2-9D8F-004B7944D883}" destId="{D275F4B7-A814-4FA5-A3A5-BBC7D1585951}" srcOrd="1" destOrd="0" presId="urn:microsoft.com/office/officeart/2005/8/layout/orgChart1"/>
    <dgm:cxn modelId="{896EC73A-74EA-41AE-B4C6-A5F348328628}" type="presParOf" srcId="{803CA31A-2F65-40D2-9D8F-004B7944D883}" destId="{BCD25797-47A0-4DD9-925F-D9B0BFEE317D}" srcOrd="2" destOrd="0" presId="urn:microsoft.com/office/officeart/2005/8/layout/orgChart1"/>
    <dgm:cxn modelId="{448733C7-86A7-4DDA-B196-A4B7B6737DAD}" type="presParOf" srcId="{E36F0D43-EBF7-4E02-AAD0-6B62C4432330}" destId="{7E3CA52D-7916-4E8A-9F1E-9818AC56A84F}" srcOrd="2" destOrd="0" presId="urn:microsoft.com/office/officeart/2005/8/layout/orgChart1"/>
    <dgm:cxn modelId="{9FE46A20-70A3-4DBF-9A0E-8EEDF1B33DC1}" type="presParOf" srcId="{E36F0D43-EBF7-4E02-AAD0-6B62C4432330}" destId="{7E69582E-D39C-41FD-990C-57577080E5AA}" srcOrd="3" destOrd="0" presId="urn:microsoft.com/office/officeart/2005/8/layout/orgChart1"/>
    <dgm:cxn modelId="{698A6482-62CD-47CE-92B3-514806D0F2CC}" type="presParOf" srcId="{7E69582E-D39C-41FD-990C-57577080E5AA}" destId="{BDA40CA8-A859-4364-8D9F-9273D3F96299}" srcOrd="0" destOrd="0" presId="urn:microsoft.com/office/officeart/2005/8/layout/orgChart1"/>
    <dgm:cxn modelId="{A40F7094-82ED-45AB-BC17-5329445AB5A5}" type="presParOf" srcId="{BDA40CA8-A859-4364-8D9F-9273D3F96299}" destId="{B40EF04F-C36A-4194-B1DF-56FDD01C5E4B}" srcOrd="0" destOrd="0" presId="urn:microsoft.com/office/officeart/2005/8/layout/orgChart1"/>
    <dgm:cxn modelId="{267C8C88-99B7-4E3E-8BD9-45C6A17E7E55}" type="presParOf" srcId="{BDA40CA8-A859-4364-8D9F-9273D3F96299}" destId="{855DA707-F28D-48A5-8A31-94256D454010}" srcOrd="1" destOrd="0" presId="urn:microsoft.com/office/officeart/2005/8/layout/orgChart1"/>
    <dgm:cxn modelId="{D2699F3C-8095-4433-B9E8-5B4C30604357}" type="presParOf" srcId="{7E69582E-D39C-41FD-990C-57577080E5AA}" destId="{5FE0BB1B-C9C1-445B-B5FF-F6443508F1CC}" srcOrd="1" destOrd="0" presId="urn:microsoft.com/office/officeart/2005/8/layout/orgChart1"/>
    <dgm:cxn modelId="{E21F59CE-5BF8-4655-8200-C79C2C7E5FCC}" type="presParOf" srcId="{7E69582E-D39C-41FD-990C-57577080E5AA}" destId="{33BD2CF3-7857-4CC8-A79F-BD3E52E20449}" srcOrd="2" destOrd="0" presId="urn:microsoft.com/office/officeart/2005/8/layout/orgChart1"/>
    <dgm:cxn modelId="{1A265755-FF10-4CA4-8B2A-835D3C7F39AE}" type="presParOf" srcId="{E36F0D43-EBF7-4E02-AAD0-6B62C4432330}" destId="{85C230B5-4575-4BBC-9446-B4251E4F7851}" srcOrd="4" destOrd="0" presId="urn:microsoft.com/office/officeart/2005/8/layout/orgChart1"/>
    <dgm:cxn modelId="{4B1A733C-F9F1-49B5-A57B-932F3281FB31}" type="presParOf" srcId="{E36F0D43-EBF7-4E02-AAD0-6B62C4432330}" destId="{07D3315A-4E25-45A0-A441-AC2A9384BE4D}" srcOrd="5" destOrd="0" presId="urn:microsoft.com/office/officeart/2005/8/layout/orgChart1"/>
    <dgm:cxn modelId="{540741D5-C3E2-4DDA-AF46-D97E2A67DA38}" type="presParOf" srcId="{07D3315A-4E25-45A0-A441-AC2A9384BE4D}" destId="{22F3BBEC-7397-4694-920A-6DB17CA874E3}" srcOrd="0" destOrd="0" presId="urn:microsoft.com/office/officeart/2005/8/layout/orgChart1"/>
    <dgm:cxn modelId="{B0C53D06-C435-4A6A-B7F5-36D17875915E}" type="presParOf" srcId="{22F3BBEC-7397-4694-920A-6DB17CA874E3}" destId="{874628A5-1AD8-4F98-BFF7-A2E2456C97A3}" srcOrd="0" destOrd="0" presId="urn:microsoft.com/office/officeart/2005/8/layout/orgChart1"/>
    <dgm:cxn modelId="{3E98384C-B032-418B-A649-E0B8361297EF}" type="presParOf" srcId="{22F3BBEC-7397-4694-920A-6DB17CA874E3}" destId="{63CD85E0-1802-4560-9903-0B9D91D19958}" srcOrd="1" destOrd="0" presId="urn:microsoft.com/office/officeart/2005/8/layout/orgChart1"/>
    <dgm:cxn modelId="{6B1C7CC7-2FAD-4E51-8339-8AA280F7B665}" type="presParOf" srcId="{07D3315A-4E25-45A0-A441-AC2A9384BE4D}" destId="{B29E1F50-1052-4E56-8F5C-0442F110790C}" srcOrd="1" destOrd="0" presId="urn:microsoft.com/office/officeart/2005/8/layout/orgChart1"/>
    <dgm:cxn modelId="{0C0B533B-49F4-4125-A82B-42B59D52B77B}" type="presParOf" srcId="{07D3315A-4E25-45A0-A441-AC2A9384BE4D}" destId="{4D8F39E8-4702-4FB2-9325-3E466C9201E3}" srcOrd="2" destOrd="0" presId="urn:microsoft.com/office/officeart/2005/8/layout/orgChart1"/>
    <dgm:cxn modelId="{572104DB-F805-4894-86D2-5E2855BF63C4}" type="presParOf" srcId="{E36F0D43-EBF7-4E02-AAD0-6B62C4432330}" destId="{0FD853C2-3AB0-4E87-95B0-3EA5E33B9F46}" srcOrd="6" destOrd="0" presId="urn:microsoft.com/office/officeart/2005/8/layout/orgChart1"/>
    <dgm:cxn modelId="{00B84BD8-8F23-450F-886F-EFE54D76FA64}" type="presParOf" srcId="{E36F0D43-EBF7-4E02-AAD0-6B62C4432330}" destId="{F4213A06-F8DA-4993-8C7F-65D048D077A8}" srcOrd="7" destOrd="0" presId="urn:microsoft.com/office/officeart/2005/8/layout/orgChart1"/>
    <dgm:cxn modelId="{6A23CF0B-7430-4F93-8A77-35FC7B07A267}" type="presParOf" srcId="{F4213A06-F8DA-4993-8C7F-65D048D077A8}" destId="{52788B1D-C1BA-4C47-9A49-D2799E125ECB}" srcOrd="0" destOrd="0" presId="urn:microsoft.com/office/officeart/2005/8/layout/orgChart1"/>
    <dgm:cxn modelId="{53FE56FA-0FE7-4570-AB92-D062ECDD7F80}" type="presParOf" srcId="{52788B1D-C1BA-4C47-9A49-D2799E125ECB}" destId="{73481E23-CEA8-4841-B64E-5EF0CA299EDC}" srcOrd="0" destOrd="0" presId="urn:microsoft.com/office/officeart/2005/8/layout/orgChart1"/>
    <dgm:cxn modelId="{5B9DFA67-BA16-4812-B562-F98C0DBD65C6}" type="presParOf" srcId="{52788B1D-C1BA-4C47-9A49-D2799E125ECB}" destId="{28AB5E35-D5C4-4711-B8E6-FFD999FF46A5}" srcOrd="1" destOrd="0" presId="urn:microsoft.com/office/officeart/2005/8/layout/orgChart1"/>
    <dgm:cxn modelId="{38627527-4587-452C-9CEA-0EA5E506487C}" type="presParOf" srcId="{F4213A06-F8DA-4993-8C7F-65D048D077A8}" destId="{18294C84-FC20-440C-A45D-9890F63C112E}" srcOrd="1" destOrd="0" presId="urn:microsoft.com/office/officeart/2005/8/layout/orgChart1"/>
    <dgm:cxn modelId="{DDC20626-74A1-4956-AD98-6F4F57487B23}" type="presParOf" srcId="{F4213A06-F8DA-4993-8C7F-65D048D077A8}" destId="{4DAFD1B9-A1CE-49B9-8309-D209B8768847}" srcOrd="2" destOrd="0" presId="urn:microsoft.com/office/officeart/2005/8/layout/orgChart1"/>
    <dgm:cxn modelId="{2C4816ED-9B02-4CBD-9A7B-0C1D57747A8E}" type="presParOf" srcId="{E36F0D43-EBF7-4E02-AAD0-6B62C4432330}" destId="{710DA90E-A151-4313-BD9C-7637881173DF}" srcOrd="8" destOrd="0" presId="urn:microsoft.com/office/officeart/2005/8/layout/orgChart1"/>
    <dgm:cxn modelId="{24B88651-9F18-4538-B82E-539783DB6D3D}" type="presParOf" srcId="{E36F0D43-EBF7-4E02-AAD0-6B62C4432330}" destId="{6DB1276E-263A-4188-B819-715850A752BA}" srcOrd="9" destOrd="0" presId="urn:microsoft.com/office/officeart/2005/8/layout/orgChart1"/>
    <dgm:cxn modelId="{B1798022-F223-424E-91E2-F3A9E04D35DE}" type="presParOf" srcId="{6DB1276E-263A-4188-B819-715850A752BA}" destId="{26B2FA48-7A97-4953-93B6-1BB0B3FACFC0}" srcOrd="0" destOrd="0" presId="urn:microsoft.com/office/officeart/2005/8/layout/orgChart1"/>
    <dgm:cxn modelId="{9EFE6B57-6037-4C61-8DE0-2B6FA27AD89E}" type="presParOf" srcId="{26B2FA48-7A97-4953-93B6-1BB0B3FACFC0}" destId="{667262FB-1327-428F-BE50-0C1F9B9B75F9}" srcOrd="0" destOrd="0" presId="urn:microsoft.com/office/officeart/2005/8/layout/orgChart1"/>
    <dgm:cxn modelId="{5B9625E5-29D5-4FAC-AA20-BAB5AEF6BE69}" type="presParOf" srcId="{26B2FA48-7A97-4953-93B6-1BB0B3FACFC0}" destId="{F7D3FE4E-CE5B-438C-876D-46BFB1AD817B}" srcOrd="1" destOrd="0" presId="urn:microsoft.com/office/officeart/2005/8/layout/orgChart1"/>
    <dgm:cxn modelId="{498B7D9D-40F0-4FCC-9705-EE70BC20EC35}" type="presParOf" srcId="{6DB1276E-263A-4188-B819-715850A752BA}" destId="{5FFE516E-AD4E-4955-86E1-D84DAFEE895F}" srcOrd="1" destOrd="0" presId="urn:microsoft.com/office/officeart/2005/8/layout/orgChart1"/>
    <dgm:cxn modelId="{AA3C02E0-5998-47EC-AE05-E339C9573603}" type="presParOf" srcId="{6DB1276E-263A-4188-B819-715850A752BA}" destId="{A146F7B7-7ABB-42EE-9CED-0AF42E38483A}" srcOrd="2" destOrd="0" presId="urn:microsoft.com/office/officeart/2005/8/layout/orgChart1"/>
    <dgm:cxn modelId="{9596DA9E-26FD-4B25-8DC6-B2311559E33E}" type="presParOf" srcId="{6DD54891-E235-445B-AC91-6D0A6055C762}" destId="{829F416A-79D2-4FDE-966D-D035AF5A6D78}" srcOrd="2" destOrd="0" presId="urn:microsoft.com/office/officeart/2005/8/layout/orgChart1"/>
    <dgm:cxn modelId="{EDF90920-E156-4373-9F84-CD6D6B2006CE}" type="presParOf" srcId="{829F416A-79D2-4FDE-966D-D035AF5A6D78}" destId="{0B150B75-8E4C-47DA-B069-40408FB86814}" srcOrd="0" destOrd="0" presId="urn:microsoft.com/office/officeart/2005/8/layout/orgChart1"/>
    <dgm:cxn modelId="{9B1969FB-41A6-44C3-98ED-5D88C137B942}" type="presParOf" srcId="{829F416A-79D2-4FDE-966D-D035AF5A6D78}" destId="{BD2939DB-7CD1-4AF1-9F87-9865F2B35432}" srcOrd="1" destOrd="0" presId="urn:microsoft.com/office/officeart/2005/8/layout/orgChart1"/>
    <dgm:cxn modelId="{402D7DD7-9C9C-43FC-92CD-387E1129817B}" type="presParOf" srcId="{BD2939DB-7CD1-4AF1-9F87-9865F2B35432}" destId="{6681D43C-5125-4E83-9198-9F4109923FEC}" srcOrd="0" destOrd="0" presId="urn:microsoft.com/office/officeart/2005/8/layout/orgChart1"/>
    <dgm:cxn modelId="{085EAB2D-E5C5-4158-93E3-AB9B3F2D46AB}" type="presParOf" srcId="{6681D43C-5125-4E83-9198-9F4109923FEC}" destId="{AA6EC1BC-9135-47AA-BB60-519BEB01EDFB}" srcOrd="0" destOrd="0" presId="urn:microsoft.com/office/officeart/2005/8/layout/orgChart1"/>
    <dgm:cxn modelId="{E2C03BBF-96A0-42FC-BB2F-5E24E464D81E}" type="presParOf" srcId="{6681D43C-5125-4E83-9198-9F4109923FEC}" destId="{E0A3CE26-AE3A-45EF-9723-7DE755092554}" srcOrd="1" destOrd="0" presId="urn:microsoft.com/office/officeart/2005/8/layout/orgChart1"/>
    <dgm:cxn modelId="{864BFE82-C20D-4A85-B5AD-B7E65A56D95B}" type="presParOf" srcId="{BD2939DB-7CD1-4AF1-9F87-9865F2B35432}" destId="{ACD3113A-7F11-4BA9-8850-EBF288FF9D00}" srcOrd="1" destOrd="0" presId="urn:microsoft.com/office/officeart/2005/8/layout/orgChart1"/>
    <dgm:cxn modelId="{0BFF60A1-4B59-49A9-8409-670E2676D9E2}" type="presParOf" srcId="{BD2939DB-7CD1-4AF1-9F87-9865F2B35432}" destId="{3BF737D5-07BB-4209-B440-0517F354BEBB}" srcOrd="2" destOrd="0" presId="urn:microsoft.com/office/officeart/2005/8/layout/orgChart1"/>
    <dgm:cxn modelId="{943B0901-F661-43D2-A750-FD60C3B5A104}" type="presParOf" srcId="{829F416A-79D2-4FDE-966D-D035AF5A6D78}" destId="{51F3E6CC-6B8A-42C5-913F-964F1CD30A17}" srcOrd="2" destOrd="0" presId="urn:microsoft.com/office/officeart/2005/8/layout/orgChart1"/>
    <dgm:cxn modelId="{3078E823-314F-4858-90B7-C9F250430C3F}" type="presParOf" srcId="{829F416A-79D2-4FDE-966D-D035AF5A6D78}" destId="{D7888CD3-5B6B-4C50-A00F-CAD288E60D73}" srcOrd="3" destOrd="0" presId="urn:microsoft.com/office/officeart/2005/8/layout/orgChart1"/>
    <dgm:cxn modelId="{4FB17244-0849-48D7-84E5-E3111FBA9B2D}" type="presParOf" srcId="{D7888CD3-5B6B-4C50-A00F-CAD288E60D73}" destId="{BC384ED2-B476-4E64-9F9C-5E39C99834A8}" srcOrd="0" destOrd="0" presId="urn:microsoft.com/office/officeart/2005/8/layout/orgChart1"/>
    <dgm:cxn modelId="{CD2546A6-1F35-47BC-8FC0-F9AC54924A9A}" type="presParOf" srcId="{BC384ED2-B476-4E64-9F9C-5E39C99834A8}" destId="{7D163B28-3C57-4D1E-8F62-4E200C7D5062}" srcOrd="0" destOrd="0" presId="urn:microsoft.com/office/officeart/2005/8/layout/orgChart1"/>
    <dgm:cxn modelId="{2F64E86A-EBE1-4297-8D6A-D5841CCACDFF}" type="presParOf" srcId="{BC384ED2-B476-4E64-9F9C-5E39C99834A8}" destId="{DC25C92A-6E91-4BDB-A4F9-A4E6C1348B19}" srcOrd="1" destOrd="0" presId="urn:microsoft.com/office/officeart/2005/8/layout/orgChart1"/>
    <dgm:cxn modelId="{0043892F-F34A-44E0-B14C-6F6CC1B02021}" type="presParOf" srcId="{D7888CD3-5B6B-4C50-A00F-CAD288E60D73}" destId="{3BC49B3D-A2E3-4AE4-AC09-4CB2D762C9EC}" srcOrd="1" destOrd="0" presId="urn:microsoft.com/office/officeart/2005/8/layout/orgChart1"/>
    <dgm:cxn modelId="{B57C4E2A-0B7D-41C0-A543-AC751626C5C0}" type="presParOf" srcId="{D7888CD3-5B6B-4C50-A00F-CAD288E60D73}" destId="{4A7CDD93-30AF-4C99-9BBA-F2C1679E7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F06A26-5C69-4F0A-9D16-CB6049ED95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A1E13A6-84A0-4C43-A192-44CF6739D75D}" type="pres">
      <dgm:prSet presAssocID="{22F06A26-5C69-4F0A-9D16-CB6049ED9550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26593AA3-C14F-42B3-9861-104AE87589A5}" type="presOf" srcId="{22F06A26-5C69-4F0A-9D16-CB6049ED9550}" destId="{6A1E13A6-84A0-4C43-A192-44CF6739D75D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D1B93-EFEB-454C-A8D0-11D96B894053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6ECFD4-3CB0-4797-B96D-7A2620B02996}">
      <dgm:prSet phldrT="[Text]"/>
      <dgm:spPr/>
      <dgm:t>
        <a:bodyPr/>
        <a:lstStyle/>
        <a:p>
          <a:r>
            <a:rPr lang="en-US" dirty="0"/>
            <a:t>TL, IM: Virtual(those who are qualified fill these roles</a:t>
          </a:r>
        </a:p>
      </dgm:t>
    </dgm:pt>
    <dgm:pt modelId="{0A25DCD8-AFEF-4AE2-A71A-5F74A129166A}" type="parTrans" cxnId="{BB375AC0-55BE-4B13-834E-B4805BE77DA7}">
      <dgm:prSet/>
      <dgm:spPr/>
      <dgm:t>
        <a:bodyPr/>
        <a:lstStyle/>
        <a:p>
          <a:endParaRPr lang="en-US"/>
        </a:p>
      </dgm:t>
    </dgm:pt>
    <dgm:pt modelId="{7D370017-51B5-4B3B-A9DA-AB791E5440AC}" type="sibTrans" cxnId="{BB375AC0-55BE-4B13-834E-B4805BE77DA7}">
      <dgm:prSet custT="1"/>
      <dgm:spPr/>
      <dgm:t>
        <a:bodyPr/>
        <a:lstStyle/>
        <a:p>
          <a:r>
            <a:rPr lang="en-US" sz="1600" dirty="0"/>
            <a:t>PM, AO, KS: Big Picture</a:t>
          </a:r>
        </a:p>
      </dgm:t>
    </dgm:pt>
    <dgm:pt modelId="{CC4C2BC5-05F9-4B2E-A6CD-FE05D717861B}">
      <dgm:prSet phldrT="[Text]"/>
      <dgm:spPr/>
      <dgm:t>
        <a:bodyPr/>
        <a:lstStyle/>
        <a:p>
          <a:endParaRPr lang="en-US" dirty="0"/>
        </a:p>
      </dgm:t>
    </dgm:pt>
    <dgm:pt modelId="{8A8C62CB-31F2-481C-89F1-610EDA11A964}" type="parTrans" cxnId="{27998B66-51A4-4A67-B245-3AE11F600DBA}">
      <dgm:prSet/>
      <dgm:spPr/>
      <dgm:t>
        <a:bodyPr/>
        <a:lstStyle/>
        <a:p>
          <a:endParaRPr lang="en-US"/>
        </a:p>
      </dgm:t>
    </dgm:pt>
    <dgm:pt modelId="{F5D344BC-C586-4852-983A-C893149B2B17}" type="sibTrans" cxnId="{27998B66-51A4-4A67-B245-3AE11F600DBA}">
      <dgm:prSet/>
      <dgm:spPr/>
      <dgm:t>
        <a:bodyPr/>
        <a:lstStyle/>
        <a:p>
          <a:endParaRPr lang="en-US"/>
        </a:p>
      </dgm:t>
    </dgm:pt>
    <dgm:pt modelId="{9A5E5EE8-F983-40D0-B727-36E5FF6094DB}">
      <dgm:prSet phldrT="[Text]" custT="1"/>
      <dgm:spPr/>
      <dgm:t>
        <a:bodyPr/>
        <a:lstStyle/>
        <a:p>
          <a:r>
            <a:rPr lang="en-US" sz="1600" dirty="0" err="1"/>
            <a:t>Develope</a:t>
          </a:r>
          <a:r>
            <a:rPr lang="en-US" sz="1600" dirty="0"/>
            <a:t>:</a:t>
          </a:r>
        </a:p>
        <a:p>
          <a:r>
            <a:rPr lang="en-US" sz="1600" dirty="0"/>
            <a:t>ALL OF US</a:t>
          </a:r>
        </a:p>
      </dgm:t>
    </dgm:pt>
    <dgm:pt modelId="{36E5391A-D043-402D-BF89-9FF474748412}" type="parTrans" cxnId="{52E08A0D-2D7F-4B3B-8BBD-AB4A806DD898}">
      <dgm:prSet/>
      <dgm:spPr/>
      <dgm:t>
        <a:bodyPr/>
        <a:lstStyle/>
        <a:p>
          <a:endParaRPr lang="en-US"/>
        </a:p>
      </dgm:t>
    </dgm:pt>
    <dgm:pt modelId="{15B82BC8-C97E-4ABA-969E-2BF801BCA189}" type="sibTrans" cxnId="{52E08A0D-2D7F-4B3B-8BBD-AB4A806DD898}">
      <dgm:prSet custT="1"/>
      <dgm:spPr/>
      <dgm:t>
        <a:bodyPr/>
        <a:lstStyle/>
        <a:p>
          <a:r>
            <a:rPr lang="en-US" sz="1400" dirty="0"/>
            <a:t>Stakeholder:</a:t>
          </a:r>
        </a:p>
        <a:p>
          <a:r>
            <a:rPr lang="en-US" sz="1400" dirty="0"/>
            <a:t>ALL OF US</a:t>
          </a:r>
        </a:p>
        <a:p>
          <a:r>
            <a:rPr lang="en-US" sz="1400" dirty="0"/>
            <a:t>Position keeps vision in mind </a:t>
          </a:r>
        </a:p>
      </dgm:t>
    </dgm:pt>
    <dgm:pt modelId="{E90AFE43-75A5-4F54-96B7-2B379DC36459}" type="pres">
      <dgm:prSet presAssocID="{DF6D1B93-EFEB-454C-A8D0-11D96B894053}" presName="Name0" presStyleCnt="0">
        <dgm:presLayoutVars>
          <dgm:chMax/>
          <dgm:chPref/>
          <dgm:dir/>
          <dgm:animLvl val="lvl"/>
        </dgm:presLayoutVars>
      </dgm:prSet>
      <dgm:spPr/>
    </dgm:pt>
    <dgm:pt modelId="{7FE6656E-00F4-400C-A433-411F39DE9D8D}" type="pres">
      <dgm:prSet presAssocID="{356ECFD4-3CB0-4797-B96D-7A2620B02996}" presName="composite" presStyleCnt="0"/>
      <dgm:spPr/>
    </dgm:pt>
    <dgm:pt modelId="{4B80A932-5FC2-4BB4-B516-D298FCFD1E40}" type="pres">
      <dgm:prSet presAssocID="{356ECFD4-3CB0-4797-B96D-7A2620B0299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70DAC99-3D2A-4850-BF76-D2C7556FC59B}" type="pres">
      <dgm:prSet presAssocID="{356ECFD4-3CB0-4797-B96D-7A2620B02996}" presName="Childtext1" presStyleLbl="revTx" presStyleIdx="0" presStyleCnt="2" custScaleX="66626" custLinFactX="-76012" custLinFactNeighborX="-100000" custLinFactNeighborY="1974">
        <dgm:presLayoutVars>
          <dgm:chMax val="0"/>
          <dgm:chPref val="0"/>
          <dgm:bulletEnabled val="1"/>
        </dgm:presLayoutVars>
      </dgm:prSet>
      <dgm:spPr/>
    </dgm:pt>
    <dgm:pt modelId="{9A9A7316-0EC0-48A1-AFA8-390939389795}" type="pres">
      <dgm:prSet presAssocID="{356ECFD4-3CB0-4797-B96D-7A2620B02996}" presName="BalanceSpacing" presStyleCnt="0"/>
      <dgm:spPr/>
    </dgm:pt>
    <dgm:pt modelId="{15466C91-253E-40B8-980A-DF9C82FB6686}" type="pres">
      <dgm:prSet presAssocID="{356ECFD4-3CB0-4797-B96D-7A2620B02996}" presName="BalanceSpacing1" presStyleCnt="0"/>
      <dgm:spPr/>
    </dgm:pt>
    <dgm:pt modelId="{A7CADCDB-49DE-4BEE-99B4-5A580CB82001}" type="pres">
      <dgm:prSet presAssocID="{7D370017-51B5-4B3B-A9DA-AB791E5440AC}" presName="Accent1Text" presStyleLbl="node1" presStyleIdx="1" presStyleCnt="4"/>
      <dgm:spPr/>
    </dgm:pt>
    <dgm:pt modelId="{F695CD14-6205-4FDF-85BC-957A2E1AD91F}" type="pres">
      <dgm:prSet presAssocID="{7D370017-51B5-4B3B-A9DA-AB791E5440AC}" presName="spaceBetweenRectangles" presStyleCnt="0"/>
      <dgm:spPr/>
    </dgm:pt>
    <dgm:pt modelId="{A18681F1-6B2D-4392-9AE2-22D0DB69CC9F}" type="pres">
      <dgm:prSet presAssocID="{9A5E5EE8-F983-40D0-B727-36E5FF6094DB}" presName="composite" presStyleCnt="0"/>
      <dgm:spPr/>
    </dgm:pt>
    <dgm:pt modelId="{9E4A668D-C8D4-4A25-84F7-12F33EDA6AD5}" type="pres">
      <dgm:prSet presAssocID="{9A5E5EE8-F983-40D0-B727-36E5FF6094DB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1819F51-D1EA-4C00-B541-AEB692D75F33}" type="pres">
      <dgm:prSet presAssocID="{9A5E5EE8-F983-40D0-B727-36E5FF6094D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01A850-9783-412C-B58D-4886A6AE0FF3}" type="pres">
      <dgm:prSet presAssocID="{9A5E5EE8-F983-40D0-B727-36E5FF6094DB}" presName="BalanceSpacing" presStyleCnt="0"/>
      <dgm:spPr/>
    </dgm:pt>
    <dgm:pt modelId="{6449A1F3-3508-48F5-8538-8431C10774A5}" type="pres">
      <dgm:prSet presAssocID="{9A5E5EE8-F983-40D0-B727-36E5FF6094DB}" presName="BalanceSpacing1" presStyleCnt="0"/>
      <dgm:spPr/>
    </dgm:pt>
    <dgm:pt modelId="{15930A4C-5F79-4516-B261-349F1DFCB2FC}" type="pres">
      <dgm:prSet presAssocID="{15B82BC8-C97E-4ABA-969E-2BF801BCA189}" presName="Accent1Text" presStyleLbl="node1" presStyleIdx="3" presStyleCnt="4"/>
      <dgm:spPr/>
    </dgm:pt>
  </dgm:ptLst>
  <dgm:cxnLst>
    <dgm:cxn modelId="{52E08A0D-2D7F-4B3B-8BBD-AB4A806DD898}" srcId="{DF6D1B93-EFEB-454C-A8D0-11D96B894053}" destId="{9A5E5EE8-F983-40D0-B727-36E5FF6094DB}" srcOrd="1" destOrd="0" parTransId="{36E5391A-D043-402D-BF89-9FF474748412}" sibTransId="{15B82BC8-C97E-4ABA-969E-2BF801BCA189}"/>
    <dgm:cxn modelId="{89C2B13A-6DC3-4633-AC3E-76552085488A}" type="presOf" srcId="{356ECFD4-3CB0-4797-B96D-7A2620B02996}" destId="{4B80A932-5FC2-4BB4-B516-D298FCFD1E40}" srcOrd="0" destOrd="0" presId="urn:microsoft.com/office/officeart/2008/layout/AlternatingHexagons"/>
    <dgm:cxn modelId="{27998B66-51A4-4A67-B245-3AE11F600DBA}" srcId="{356ECFD4-3CB0-4797-B96D-7A2620B02996}" destId="{CC4C2BC5-05F9-4B2E-A6CD-FE05D717861B}" srcOrd="0" destOrd="0" parTransId="{8A8C62CB-31F2-481C-89F1-610EDA11A964}" sibTransId="{F5D344BC-C586-4852-983A-C893149B2B17}"/>
    <dgm:cxn modelId="{782DCF51-A689-48E7-B9EF-4241B56D7758}" type="presOf" srcId="{CC4C2BC5-05F9-4B2E-A6CD-FE05D717861B}" destId="{770DAC99-3D2A-4850-BF76-D2C7556FC59B}" srcOrd="0" destOrd="0" presId="urn:microsoft.com/office/officeart/2008/layout/AlternatingHexagons"/>
    <dgm:cxn modelId="{BFDE55B9-5CA0-4334-993A-64FA49FC25E8}" type="presOf" srcId="{7D370017-51B5-4B3B-A9DA-AB791E5440AC}" destId="{A7CADCDB-49DE-4BEE-99B4-5A580CB82001}" srcOrd="0" destOrd="0" presId="urn:microsoft.com/office/officeart/2008/layout/AlternatingHexagons"/>
    <dgm:cxn modelId="{BB375AC0-55BE-4B13-834E-B4805BE77DA7}" srcId="{DF6D1B93-EFEB-454C-A8D0-11D96B894053}" destId="{356ECFD4-3CB0-4797-B96D-7A2620B02996}" srcOrd="0" destOrd="0" parTransId="{0A25DCD8-AFEF-4AE2-A71A-5F74A129166A}" sibTransId="{7D370017-51B5-4B3B-A9DA-AB791E5440AC}"/>
    <dgm:cxn modelId="{419AFFC2-CDAF-4504-BDE9-63CB20E3A3B0}" type="presOf" srcId="{15B82BC8-C97E-4ABA-969E-2BF801BCA189}" destId="{15930A4C-5F79-4516-B261-349F1DFCB2FC}" srcOrd="0" destOrd="0" presId="urn:microsoft.com/office/officeart/2008/layout/AlternatingHexagons"/>
    <dgm:cxn modelId="{056BC7C4-0069-4635-A9BB-DE25F32F175E}" type="presOf" srcId="{DF6D1B93-EFEB-454C-A8D0-11D96B894053}" destId="{E90AFE43-75A5-4F54-96B7-2B379DC36459}" srcOrd="0" destOrd="0" presId="urn:microsoft.com/office/officeart/2008/layout/AlternatingHexagons"/>
    <dgm:cxn modelId="{C4AF6AFC-0642-44DC-AA7B-7B34B5637B3D}" type="presOf" srcId="{9A5E5EE8-F983-40D0-B727-36E5FF6094DB}" destId="{9E4A668D-C8D4-4A25-84F7-12F33EDA6AD5}" srcOrd="0" destOrd="0" presId="urn:microsoft.com/office/officeart/2008/layout/AlternatingHexagons"/>
    <dgm:cxn modelId="{6B28C8B0-C1E1-4C11-B9E9-3D148C28DF6C}" type="presParOf" srcId="{E90AFE43-75A5-4F54-96B7-2B379DC36459}" destId="{7FE6656E-00F4-400C-A433-411F39DE9D8D}" srcOrd="0" destOrd="0" presId="urn:microsoft.com/office/officeart/2008/layout/AlternatingHexagons"/>
    <dgm:cxn modelId="{09F1DA8C-1A97-4156-95F9-1E62BC4A848C}" type="presParOf" srcId="{7FE6656E-00F4-400C-A433-411F39DE9D8D}" destId="{4B80A932-5FC2-4BB4-B516-D298FCFD1E40}" srcOrd="0" destOrd="0" presId="urn:microsoft.com/office/officeart/2008/layout/AlternatingHexagons"/>
    <dgm:cxn modelId="{ABEAC5E5-CA03-4B62-9B2A-0117262A4DDA}" type="presParOf" srcId="{7FE6656E-00F4-400C-A433-411F39DE9D8D}" destId="{770DAC99-3D2A-4850-BF76-D2C7556FC59B}" srcOrd="1" destOrd="0" presId="urn:microsoft.com/office/officeart/2008/layout/AlternatingHexagons"/>
    <dgm:cxn modelId="{EF3EC074-F56D-459F-BA6D-E434428E537B}" type="presParOf" srcId="{7FE6656E-00F4-400C-A433-411F39DE9D8D}" destId="{9A9A7316-0EC0-48A1-AFA8-390939389795}" srcOrd="2" destOrd="0" presId="urn:microsoft.com/office/officeart/2008/layout/AlternatingHexagons"/>
    <dgm:cxn modelId="{D995FF25-B98F-480B-B4E5-CF667B1CAFFF}" type="presParOf" srcId="{7FE6656E-00F4-400C-A433-411F39DE9D8D}" destId="{15466C91-253E-40B8-980A-DF9C82FB6686}" srcOrd="3" destOrd="0" presId="urn:microsoft.com/office/officeart/2008/layout/AlternatingHexagons"/>
    <dgm:cxn modelId="{3C1F1DE4-CE1F-4816-A971-81408A31AF78}" type="presParOf" srcId="{7FE6656E-00F4-400C-A433-411F39DE9D8D}" destId="{A7CADCDB-49DE-4BEE-99B4-5A580CB82001}" srcOrd="4" destOrd="0" presId="urn:microsoft.com/office/officeart/2008/layout/AlternatingHexagons"/>
    <dgm:cxn modelId="{601A67C9-060D-40EE-ACB6-25A6C4BCE3E2}" type="presParOf" srcId="{E90AFE43-75A5-4F54-96B7-2B379DC36459}" destId="{F695CD14-6205-4FDF-85BC-957A2E1AD91F}" srcOrd="1" destOrd="0" presId="urn:microsoft.com/office/officeart/2008/layout/AlternatingHexagons"/>
    <dgm:cxn modelId="{BDA9BEF6-6895-4841-BBCD-3999AF43F1FC}" type="presParOf" srcId="{E90AFE43-75A5-4F54-96B7-2B379DC36459}" destId="{A18681F1-6B2D-4392-9AE2-22D0DB69CC9F}" srcOrd="2" destOrd="0" presId="urn:microsoft.com/office/officeart/2008/layout/AlternatingHexagons"/>
    <dgm:cxn modelId="{E0FB396C-9120-423D-9E3A-0F742A20A983}" type="presParOf" srcId="{A18681F1-6B2D-4392-9AE2-22D0DB69CC9F}" destId="{9E4A668D-C8D4-4A25-84F7-12F33EDA6AD5}" srcOrd="0" destOrd="0" presId="urn:microsoft.com/office/officeart/2008/layout/AlternatingHexagons"/>
    <dgm:cxn modelId="{8AB36432-98C7-4AD2-81EE-D7E0C78AFEB1}" type="presParOf" srcId="{A18681F1-6B2D-4392-9AE2-22D0DB69CC9F}" destId="{D1819F51-D1EA-4C00-B541-AEB692D75F33}" srcOrd="1" destOrd="0" presId="urn:microsoft.com/office/officeart/2008/layout/AlternatingHexagons"/>
    <dgm:cxn modelId="{DB85DF58-06AB-49E7-8B9D-A5913781281D}" type="presParOf" srcId="{A18681F1-6B2D-4392-9AE2-22D0DB69CC9F}" destId="{8801A850-9783-412C-B58D-4886A6AE0FF3}" srcOrd="2" destOrd="0" presId="urn:microsoft.com/office/officeart/2008/layout/AlternatingHexagons"/>
    <dgm:cxn modelId="{6CD320D9-89BD-4C20-86AB-CC289899F1D7}" type="presParOf" srcId="{A18681F1-6B2D-4392-9AE2-22D0DB69CC9F}" destId="{6449A1F3-3508-48F5-8538-8431C10774A5}" srcOrd="3" destOrd="0" presId="urn:microsoft.com/office/officeart/2008/layout/AlternatingHexagons"/>
    <dgm:cxn modelId="{24404DAF-2902-446D-B307-7CD1AB4FA31E}" type="presParOf" srcId="{A18681F1-6B2D-4392-9AE2-22D0DB69CC9F}" destId="{15930A4C-5F79-4516-B261-349F1DFCB2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4583A-ECAF-48E2-9327-E0881375959A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C3CD44-5E0B-478F-ACF9-856FF57ABF9E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002CF431-5797-429A-8032-4075A47892CD}" type="parTrans" cxnId="{4884F967-21CA-41D9-95C7-84A14F2A3BEB}">
      <dgm:prSet/>
      <dgm:spPr/>
      <dgm:t>
        <a:bodyPr/>
        <a:lstStyle/>
        <a:p>
          <a:endParaRPr lang="en-US"/>
        </a:p>
      </dgm:t>
    </dgm:pt>
    <dgm:pt modelId="{D6944E6D-E93A-418E-8EBC-19613B414487}" type="sibTrans" cxnId="{4884F967-21CA-41D9-95C7-84A14F2A3BEB}">
      <dgm:prSet/>
      <dgm:spPr/>
      <dgm:t>
        <a:bodyPr/>
        <a:lstStyle/>
        <a:p>
          <a:endParaRPr lang="en-US"/>
        </a:p>
      </dgm:t>
    </dgm:pt>
    <dgm:pt modelId="{6011686B-3703-4C3C-9B71-856834367E07}">
      <dgm:prSet phldrT="[Text]"/>
      <dgm:spPr/>
      <dgm:t>
        <a:bodyPr/>
        <a:lstStyle/>
        <a:p>
          <a:r>
            <a:rPr lang="en-US" dirty="0"/>
            <a:t>WRITING CODE </a:t>
          </a:r>
        </a:p>
      </dgm:t>
    </dgm:pt>
    <dgm:pt modelId="{D7A77E21-54DB-4D1A-90E0-E51A4CD81114}" type="parTrans" cxnId="{2A154B8D-8500-4E08-AD43-467EB61FB902}">
      <dgm:prSet/>
      <dgm:spPr/>
      <dgm:t>
        <a:bodyPr/>
        <a:lstStyle/>
        <a:p>
          <a:endParaRPr lang="en-US"/>
        </a:p>
      </dgm:t>
    </dgm:pt>
    <dgm:pt modelId="{4F9F2420-980A-4AC9-9C3C-4755CEBBE72C}" type="sibTrans" cxnId="{2A154B8D-8500-4E08-AD43-467EB61FB902}">
      <dgm:prSet/>
      <dgm:spPr/>
      <dgm:t>
        <a:bodyPr/>
        <a:lstStyle/>
        <a:p>
          <a:endParaRPr lang="en-US"/>
        </a:p>
      </dgm:t>
    </dgm:pt>
    <dgm:pt modelId="{A8A190F9-98E8-4406-8F15-E93A8673F9E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E1D564F0-E773-4D80-A9C0-1B59485DAF69}" type="parTrans" cxnId="{CD92E74B-A0B5-4EA4-ABA8-14CE80C5F2A3}">
      <dgm:prSet/>
      <dgm:spPr/>
      <dgm:t>
        <a:bodyPr/>
        <a:lstStyle/>
        <a:p>
          <a:endParaRPr lang="en-US"/>
        </a:p>
      </dgm:t>
    </dgm:pt>
    <dgm:pt modelId="{59D4440F-5869-4AE9-AF2D-EF539E5B48D4}" type="sibTrans" cxnId="{CD92E74B-A0B5-4EA4-ABA8-14CE80C5F2A3}">
      <dgm:prSet/>
      <dgm:spPr/>
      <dgm:t>
        <a:bodyPr/>
        <a:lstStyle/>
        <a:p>
          <a:endParaRPr lang="en-US"/>
        </a:p>
      </dgm:t>
    </dgm:pt>
    <dgm:pt modelId="{CB7106F0-CD0B-4C19-9449-BCEBB78D91C0}">
      <dgm:prSet phldrT="[Text]"/>
      <dgm:spPr/>
      <dgm:t>
        <a:bodyPr/>
        <a:lstStyle/>
        <a:p>
          <a:r>
            <a:rPr lang="en-US" dirty="0"/>
            <a:t>COPILOT (NAVIGATE)</a:t>
          </a:r>
        </a:p>
      </dgm:t>
    </dgm:pt>
    <dgm:pt modelId="{04662F56-F1F7-4A8C-9A2A-83489CE3A8FC}" type="parTrans" cxnId="{3183A8A5-A4AA-483B-87CE-EE4B7A5C42A1}">
      <dgm:prSet/>
      <dgm:spPr/>
      <dgm:t>
        <a:bodyPr/>
        <a:lstStyle/>
        <a:p>
          <a:endParaRPr lang="en-US"/>
        </a:p>
      </dgm:t>
    </dgm:pt>
    <dgm:pt modelId="{FD1994F2-4611-46FE-9823-787F3C95E5E0}" type="sibTrans" cxnId="{3183A8A5-A4AA-483B-87CE-EE4B7A5C42A1}">
      <dgm:prSet/>
      <dgm:spPr/>
      <dgm:t>
        <a:bodyPr/>
        <a:lstStyle/>
        <a:p>
          <a:endParaRPr lang="en-US"/>
        </a:p>
      </dgm:t>
    </dgm:pt>
    <dgm:pt modelId="{3F922397-CD2E-4A01-9C6A-F561E0599D24}">
      <dgm:prSet phldrT="[Text]"/>
      <dgm:spPr/>
      <dgm:t>
        <a:bodyPr/>
        <a:lstStyle/>
        <a:p>
          <a:r>
            <a:rPr lang="en-US" dirty="0"/>
            <a:t>OBSERVE</a:t>
          </a:r>
        </a:p>
      </dgm:t>
    </dgm:pt>
    <dgm:pt modelId="{41155DD1-E7E6-4A31-9DF2-6C5C7A1928AD}" type="parTrans" cxnId="{E72F28C2-C91F-4002-8FE0-DA2A24399058}">
      <dgm:prSet/>
      <dgm:spPr/>
      <dgm:t>
        <a:bodyPr/>
        <a:lstStyle/>
        <a:p>
          <a:endParaRPr lang="en-US"/>
        </a:p>
      </dgm:t>
    </dgm:pt>
    <dgm:pt modelId="{50E01C87-1FDC-48D9-98F9-41ECDDF7F4F7}" type="sibTrans" cxnId="{E72F28C2-C91F-4002-8FE0-DA2A24399058}">
      <dgm:prSet/>
      <dgm:spPr/>
      <dgm:t>
        <a:bodyPr/>
        <a:lstStyle/>
        <a:p>
          <a:endParaRPr lang="en-US"/>
        </a:p>
      </dgm:t>
    </dgm:pt>
    <dgm:pt modelId="{72ABE0D0-5D03-4857-A4E0-D7B01A822C66}">
      <dgm:prSet phldrT="[Text]"/>
      <dgm:spPr/>
      <dgm:t>
        <a:bodyPr/>
        <a:lstStyle/>
        <a:p>
          <a:r>
            <a:rPr lang="en-US" dirty="0"/>
            <a:t>STRATEGIC FOCUS</a:t>
          </a:r>
        </a:p>
      </dgm:t>
    </dgm:pt>
    <dgm:pt modelId="{9750AD97-633D-40CA-8239-247F0AAF8333}" type="parTrans" cxnId="{52780F90-5C70-483E-8A99-BF98B351D03F}">
      <dgm:prSet/>
      <dgm:spPr/>
      <dgm:t>
        <a:bodyPr/>
        <a:lstStyle/>
        <a:p>
          <a:endParaRPr lang="en-US"/>
        </a:p>
      </dgm:t>
    </dgm:pt>
    <dgm:pt modelId="{DE33A9ED-D1A4-46D2-AD6D-A060DE123AF6}" type="sibTrans" cxnId="{52780F90-5C70-483E-8A99-BF98B351D03F}">
      <dgm:prSet/>
      <dgm:spPr/>
      <dgm:t>
        <a:bodyPr/>
        <a:lstStyle/>
        <a:p>
          <a:endParaRPr lang="en-US"/>
        </a:p>
      </dgm:t>
    </dgm:pt>
    <dgm:pt modelId="{90E6A091-0FCC-44A7-84B0-6457FA79884D}" type="pres">
      <dgm:prSet presAssocID="{5024583A-ECAF-48E2-9327-E088137595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7AD3C5-0339-43E1-B99D-A5D93DD7F493}" type="pres">
      <dgm:prSet presAssocID="{E9C3CD44-5E0B-478F-ACF9-856FF57ABF9E}" presName="root" presStyleCnt="0"/>
      <dgm:spPr/>
    </dgm:pt>
    <dgm:pt modelId="{BDF44F65-0230-4CCA-9B2F-42A516D0669C}" type="pres">
      <dgm:prSet presAssocID="{E9C3CD44-5E0B-478F-ACF9-856FF57ABF9E}" presName="rootComposite" presStyleCnt="0"/>
      <dgm:spPr/>
    </dgm:pt>
    <dgm:pt modelId="{98242800-4528-4FA8-BD0C-618C63B9AC28}" type="pres">
      <dgm:prSet presAssocID="{E9C3CD44-5E0B-478F-ACF9-856FF57ABF9E}" presName="rootText" presStyleLbl="node1" presStyleIdx="0" presStyleCnt="2"/>
      <dgm:spPr/>
    </dgm:pt>
    <dgm:pt modelId="{10A98DBB-B87B-4D09-9561-EA5E24E59FE0}" type="pres">
      <dgm:prSet presAssocID="{E9C3CD44-5E0B-478F-ACF9-856FF57ABF9E}" presName="rootConnector" presStyleLbl="node1" presStyleIdx="0" presStyleCnt="2"/>
      <dgm:spPr/>
    </dgm:pt>
    <dgm:pt modelId="{A5143DBA-ACA3-47DC-98B3-3544AF779BA1}" type="pres">
      <dgm:prSet presAssocID="{E9C3CD44-5E0B-478F-ACF9-856FF57ABF9E}" presName="childShape" presStyleCnt="0"/>
      <dgm:spPr/>
    </dgm:pt>
    <dgm:pt modelId="{2969A49E-65A5-4351-9256-DF8E4EDCD25C}" type="pres">
      <dgm:prSet presAssocID="{D7A77E21-54DB-4D1A-90E0-E51A4CD81114}" presName="Name13" presStyleLbl="parChTrans1D2" presStyleIdx="0" presStyleCnt="4"/>
      <dgm:spPr/>
    </dgm:pt>
    <dgm:pt modelId="{79D94D49-AEC8-4B7B-87A2-B2D84A3CE3C0}" type="pres">
      <dgm:prSet presAssocID="{6011686B-3703-4C3C-9B71-856834367E07}" presName="childText" presStyleLbl="bgAcc1" presStyleIdx="0" presStyleCnt="4">
        <dgm:presLayoutVars>
          <dgm:bulletEnabled val="1"/>
        </dgm:presLayoutVars>
      </dgm:prSet>
      <dgm:spPr/>
    </dgm:pt>
    <dgm:pt modelId="{8CF1747F-3301-4EA0-99EC-C46150A59D96}" type="pres">
      <dgm:prSet presAssocID="{E1D564F0-E773-4D80-A9C0-1B59485DAF69}" presName="Name13" presStyleLbl="parChTrans1D2" presStyleIdx="1" presStyleCnt="4"/>
      <dgm:spPr/>
    </dgm:pt>
    <dgm:pt modelId="{C06A8B6E-006F-4F17-9D55-A7724D434DFC}" type="pres">
      <dgm:prSet presAssocID="{A8A190F9-98E8-4406-8F15-E93A8673F9E7}" presName="childText" presStyleLbl="bgAcc1" presStyleIdx="1" presStyleCnt="4">
        <dgm:presLayoutVars>
          <dgm:bulletEnabled val="1"/>
        </dgm:presLayoutVars>
      </dgm:prSet>
      <dgm:spPr/>
    </dgm:pt>
    <dgm:pt modelId="{58E30536-D193-4398-8AE9-F242FAA8397E}" type="pres">
      <dgm:prSet presAssocID="{CB7106F0-CD0B-4C19-9449-BCEBB78D91C0}" presName="root" presStyleCnt="0"/>
      <dgm:spPr/>
    </dgm:pt>
    <dgm:pt modelId="{84CE3267-21F7-4063-B3C8-89CB6A0BC259}" type="pres">
      <dgm:prSet presAssocID="{CB7106F0-CD0B-4C19-9449-BCEBB78D91C0}" presName="rootComposite" presStyleCnt="0"/>
      <dgm:spPr/>
    </dgm:pt>
    <dgm:pt modelId="{1FA51438-C3C8-48EC-8A2D-CF44CD187DE7}" type="pres">
      <dgm:prSet presAssocID="{CB7106F0-CD0B-4C19-9449-BCEBB78D91C0}" presName="rootText" presStyleLbl="node1" presStyleIdx="1" presStyleCnt="2"/>
      <dgm:spPr/>
    </dgm:pt>
    <dgm:pt modelId="{E5BCB8F1-5609-4409-B154-303F651629F1}" type="pres">
      <dgm:prSet presAssocID="{CB7106F0-CD0B-4C19-9449-BCEBB78D91C0}" presName="rootConnector" presStyleLbl="node1" presStyleIdx="1" presStyleCnt="2"/>
      <dgm:spPr/>
    </dgm:pt>
    <dgm:pt modelId="{A1522511-4914-42E9-AFB5-D1063ADAD901}" type="pres">
      <dgm:prSet presAssocID="{CB7106F0-CD0B-4C19-9449-BCEBB78D91C0}" presName="childShape" presStyleCnt="0"/>
      <dgm:spPr/>
    </dgm:pt>
    <dgm:pt modelId="{C5E9EB70-21EC-4E42-8149-8C138393AAE5}" type="pres">
      <dgm:prSet presAssocID="{41155DD1-E7E6-4A31-9DF2-6C5C7A1928AD}" presName="Name13" presStyleLbl="parChTrans1D2" presStyleIdx="2" presStyleCnt="4"/>
      <dgm:spPr/>
    </dgm:pt>
    <dgm:pt modelId="{4BE6CDC8-6A27-4663-AA6E-0922431EA2AE}" type="pres">
      <dgm:prSet presAssocID="{3F922397-CD2E-4A01-9C6A-F561E0599D24}" presName="childText" presStyleLbl="bgAcc1" presStyleIdx="2" presStyleCnt="4">
        <dgm:presLayoutVars>
          <dgm:bulletEnabled val="1"/>
        </dgm:presLayoutVars>
      </dgm:prSet>
      <dgm:spPr/>
    </dgm:pt>
    <dgm:pt modelId="{E3E07EB8-5761-49D9-843A-A2B05F94E7AC}" type="pres">
      <dgm:prSet presAssocID="{9750AD97-633D-40CA-8239-247F0AAF8333}" presName="Name13" presStyleLbl="parChTrans1D2" presStyleIdx="3" presStyleCnt="4"/>
      <dgm:spPr/>
    </dgm:pt>
    <dgm:pt modelId="{B881D97B-6011-41FF-9668-45737056FD56}" type="pres">
      <dgm:prSet presAssocID="{72ABE0D0-5D03-4857-A4E0-D7B01A822C6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D1A8208-961A-42F2-9898-8E432624C6D4}" type="presOf" srcId="{E9C3CD44-5E0B-478F-ACF9-856FF57ABF9E}" destId="{10A98DBB-B87B-4D09-9561-EA5E24E59FE0}" srcOrd="1" destOrd="0" presId="urn:microsoft.com/office/officeart/2005/8/layout/hierarchy3"/>
    <dgm:cxn modelId="{0CE10F1B-869E-4D03-831A-11B5033570B3}" type="presOf" srcId="{3F922397-CD2E-4A01-9C6A-F561E0599D24}" destId="{4BE6CDC8-6A27-4663-AA6E-0922431EA2AE}" srcOrd="0" destOrd="0" presId="urn:microsoft.com/office/officeart/2005/8/layout/hierarchy3"/>
    <dgm:cxn modelId="{C1F42C3F-DBB3-4429-8D53-A1B4399AA21E}" type="presOf" srcId="{5024583A-ECAF-48E2-9327-E0881375959A}" destId="{90E6A091-0FCC-44A7-84B0-6457FA79884D}" srcOrd="0" destOrd="0" presId="urn:microsoft.com/office/officeart/2005/8/layout/hierarchy3"/>
    <dgm:cxn modelId="{4884F967-21CA-41D9-95C7-84A14F2A3BEB}" srcId="{5024583A-ECAF-48E2-9327-E0881375959A}" destId="{E9C3CD44-5E0B-478F-ACF9-856FF57ABF9E}" srcOrd="0" destOrd="0" parTransId="{002CF431-5797-429A-8032-4075A47892CD}" sibTransId="{D6944E6D-E93A-418E-8EBC-19613B414487}"/>
    <dgm:cxn modelId="{CD92E74B-A0B5-4EA4-ABA8-14CE80C5F2A3}" srcId="{E9C3CD44-5E0B-478F-ACF9-856FF57ABF9E}" destId="{A8A190F9-98E8-4406-8F15-E93A8673F9E7}" srcOrd="1" destOrd="0" parTransId="{E1D564F0-E773-4D80-A9C0-1B59485DAF69}" sibTransId="{59D4440F-5869-4AE9-AF2D-EF539E5B48D4}"/>
    <dgm:cxn modelId="{4E9DB881-D228-4342-96E5-0BF8EFD54636}" type="presOf" srcId="{9750AD97-633D-40CA-8239-247F0AAF8333}" destId="{E3E07EB8-5761-49D9-843A-A2B05F94E7AC}" srcOrd="0" destOrd="0" presId="urn:microsoft.com/office/officeart/2005/8/layout/hierarchy3"/>
    <dgm:cxn modelId="{2A154B8D-8500-4E08-AD43-467EB61FB902}" srcId="{E9C3CD44-5E0B-478F-ACF9-856FF57ABF9E}" destId="{6011686B-3703-4C3C-9B71-856834367E07}" srcOrd="0" destOrd="0" parTransId="{D7A77E21-54DB-4D1A-90E0-E51A4CD81114}" sibTransId="{4F9F2420-980A-4AC9-9C3C-4755CEBBE72C}"/>
    <dgm:cxn modelId="{52780F90-5C70-483E-8A99-BF98B351D03F}" srcId="{CB7106F0-CD0B-4C19-9449-BCEBB78D91C0}" destId="{72ABE0D0-5D03-4857-A4E0-D7B01A822C66}" srcOrd="1" destOrd="0" parTransId="{9750AD97-633D-40CA-8239-247F0AAF8333}" sibTransId="{DE33A9ED-D1A4-46D2-AD6D-A060DE123AF6}"/>
    <dgm:cxn modelId="{6A5DC9A3-34D0-45C5-BB01-C2AB22136883}" type="presOf" srcId="{6011686B-3703-4C3C-9B71-856834367E07}" destId="{79D94D49-AEC8-4B7B-87A2-B2D84A3CE3C0}" srcOrd="0" destOrd="0" presId="urn:microsoft.com/office/officeart/2005/8/layout/hierarchy3"/>
    <dgm:cxn modelId="{3183A8A5-A4AA-483B-87CE-EE4B7A5C42A1}" srcId="{5024583A-ECAF-48E2-9327-E0881375959A}" destId="{CB7106F0-CD0B-4C19-9449-BCEBB78D91C0}" srcOrd="1" destOrd="0" parTransId="{04662F56-F1F7-4A8C-9A2A-83489CE3A8FC}" sibTransId="{FD1994F2-4611-46FE-9823-787F3C95E5E0}"/>
    <dgm:cxn modelId="{2D48EBA6-3DB0-4B8A-9FD5-003B6B3D8C76}" type="presOf" srcId="{72ABE0D0-5D03-4857-A4E0-D7B01A822C66}" destId="{B881D97B-6011-41FF-9668-45737056FD56}" srcOrd="0" destOrd="0" presId="urn:microsoft.com/office/officeart/2005/8/layout/hierarchy3"/>
    <dgm:cxn modelId="{92F5E4AC-4DFA-42C1-AA4A-BBD42B959BDE}" type="presOf" srcId="{CB7106F0-CD0B-4C19-9449-BCEBB78D91C0}" destId="{1FA51438-C3C8-48EC-8A2D-CF44CD187DE7}" srcOrd="0" destOrd="0" presId="urn:microsoft.com/office/officeart/2005/8/layout/hierarchy3"/>
    <dgm:cxn modelId="{E72F28C2-C91F-4002-8FE0-DA2A24399058}" srcId="{CB7106F0-CD0B-4C19-9449-BCEBB78D91C0}" destId="{3F922397-CD2E-4A01-9C6A-F561E0599D24}" srcOrd="0" destOrd="0" parTransId="{41155DD1-E7E6-4A31-9DF2-6C5C7A1928AD}" sibTransId="{50E01C87-1FDC-48D9-98F9-41ECDDF7F4F7}"/>
    <dgm:cxn modelId="{2C8A4DCB-2B8B-4571-9E26-84B53D5130C6}" type="presOf" srcId="{41155DD1-E7E6-4A31-9DF2-6C5C7A1928AD}" destId="{C5E9EB70-21EC-4E42-8149-8C138393AAE5}" srcOrd="0" destOrd="0" presId="urn:microsoft.com/office/officeart/2005/8/layout/hierarchy3"/>
    <dgm:cxn modelId="{C1B853EB-ECE6-408E-885B-6A9A111250D9}" type="presOf" srcId="{E9C3CD44-5E0B-478F-ACF9-856FF57ABF9E}" destId="{98242800-4528-4FA8-BD0C-618C63B9AC28}" srcOrd="0" destOrd="0" presId="urn:microsoft.com/office/officeart/2005/8/layout/hierarchy3"/>
    <dgm:cxn modelId="{C5B5D5EB-2228-4BAE-92F4-D5599446CD38}" type="presOf" srcId="{A8A190F9-98E8-4406-8F15-E93A8673F9E7}" destId="{C06A8B6E-006F-4F17-9D55-A7724D434DFC}" srcOrd="0" destOrd="0" presId="urn:microsoft.com/office/officeart/2005/8/layout/hierarchy3"/>
    <dgm:cxn modelId="{F86904EF-B0E5-4B46-97FB-873BFB30E6AC}" type="presOf" srcId="{CB7106F0-CD0B-4C19-9449-BCEBB78D91C0}" destId="{E5BCB8F1-5609-4409-B154-303F651629F1}" srcOrd="1" destOrd="0" presId="urn:microsoft.com/office/officeart/2005/8/layout/hierarchy3"/>
    <dgm:cxn modelId="{3E9321F6-0293-4C34-98E8-0058AD051172}" type="presOf" srcId="{E1D564F0-E773-4D80-A9C0-1B59485DAF69}" destId="{8CF1747F-3301-4EA0-99EC-C46150A59D96}" srcOrd="0" destOrd="0" presId="urn:microsoft.com/office/officeart/2005/8/layout/hierarchy3"/>
    <dgm:cxn modelId="{B4138BFC-6CAC-4D27-A43D-F282C9C48A23}" type="presOf" srcId="{D7A77E21-54DB-4D1A-90E0-E51A4CD81114}" destId="{2969A49E-65A5-4351-9256-DF8E4EDCD25C}" srcOrd="0" destOrd="0" presId="urn:microsoft.com/office/officeart/2005/8/layout/hierarchy3"/>
    <dgm:cxn modelId="{C5348E46-051E-4128-96AF-D3AD6B440BA1}" type="presParOf" srcId="{90E6A091-0FCC-44A7-84B0-6457FA79884D}" destId="{C47AD3C5-0339-43E1-B99D-A5D93DD7F493}" srcOrd="0" destOrd="0" presId="urn:microsoft.com/office/officeart/2005/8/layout/hierarchy3"/>
    <dgm:cxn modelId="{727965DE-FFB5-4981-804B-118A1FA3A178}" type="presParOf" srcId="{C47AD3C5-0339-43E1-B99D-A5D93DD7F493}" destId="{BDF44F65-0230-4CCA-9B2F-42A516D0669C}" srcOrd="0" destOrd="0" presId="urn:microsoft.com/office/officeart/2005/8/layout/hierarchy3"/>
    <dgm:cxn modelId="{E728D794-6EFB-47EA-8E7F-EA5E0E59EEE3}" type="presParOf" srcId="{BDF44F65-0230-4CCA-9B2F-42A516D0669C}" destId="{98242800-4528-4FA8-BD0C-618C63B9AC28}" srcOrd="0" destOrd="0" presId="urn:microsoft.com/office/officeart/2005/8/layout/hierarchy3"/>
    <dgm:cxn modelId="{75E1813C-728D-41B2-A581-2B1F8CF48EC1}" type="presParOf" srcId="{BDF44F65-0230-4CCA-9B2F-42A516D0669C}" destId="{10A98DBB-B87B-4D09-9561-EA5E24E59FE0}" srcOrd="1" destOrd="0" presId="urn:microsoft.com/office/officeart/2005/8/layout/hierarchy3"/>
    <dgm:cxn modelId="{DC92E0EF-147C-4A90-AB32-0473AB90C27F}" type="presParOf" srcId="{C47AD3C5-0339-43E1-B99D-A5D93DD7F493}" destId="{A5143DBA-ACA3-47DC-98B3-3544AF779BA1}" srcOrd="1" destOrd="0" presId="urn:microsoft.com/office/officeart/2005/8/layout/hierarchy3"/>
    <dgm:cxn modelId="{2B359285-6810-49DE-846E-EFB791E4C3DF}" type="presParOf" srcId="{A5143DBA-ACA3-47DC-98B3-3544AF779BA1}" destId="{2969A49E-65A5-4351-9256-DF8E4EDCD25C}" srcOrd="0" destOrd="0" presId="urn:microsoft.com/office/officeart/2005/8/layout/hierarchy3"/>
    <dgm:cxn modelId="{57C910F4-C19E-4D6A-8A5C-265B2A5F5D0D}" type="presParOf" srcId="{A5143DBA-ACA3-47DC-98B3-3544AF779BA1}" destId="{79D94D49-AEC8-4B7B-87A2-B2D84A3CE3C0}" srcOrd="1" destOrd="0" presId="urn:microsoft.com/office/officeart/2005/8/layout/hierarchy3"/>
    <dgm:cxn modelId="{89F7DB3D-2C7C-47F2-8923-D429CF0A28EE}" type="presParOf" srcId="{A5143DBA-ACA3-47DC-98B3-3544AF779BA1}" destId="{8CF1747F-3301-4EA0-99EC-C46150A59D96}" srcOrd="2" destOrd="0" presId="urn:microsoft.com/office/officeart/2005/8/layout/hierarchy3"/>
    <dgm:cxn modelId="{6D9688C6-CC28-4EBC-B133-ACE9D73D6607}" type="presParOf" srcId="{A5143DBA-ACA3-47DC-98B3-3544AF779BA1}" destId="{C06A8B6E-006F-4F17-9D55-A7724D434DFC}" srcOrd="3" destOrd="0" presId="urn:microsoft.com/office/officeart/2005/8/layout/hierarchy3"/>
    <dgm:cxn modelId="{5873E06B-DCFB-4496-AFAD-DEA33FF07F38}" type="presParOf" srcId="{90E6A091-0FCC-44A7-84B0-6457FA79884D}" destId="{58E30536-D193-4398-8AE9-F242FAA8397E}" srcOrd="1" destOrd="0" presId="urn:microsoft.com/office/officeart/2005/8/layout/hierarchy3"/>
    <dgm:cxn modelId="{23253B16-48DF-4EFF-A1EC-1B0A26CECFAC}" type="presParOf" srcId="{58E30536-D193-4398-8AE9-F242FAA8397E}" destId="{84CE3267-21F7-4063-B3C8-89CB6A0BC259}" srcOrd="0" destOrd="0" presId="urn:microsoft.com/office/officeart/2005/8/layout/hierarchy3"/>
    <dgm:cxn modelId="{93BB9381-96CE-40CC-B7CC-E20B5F2EDECB}" type="presParOf" srcId="{84CE3267-21F7-4063-B3C8-89CB6A0BC259}" destId="{1FA51438-C3C8-48EC-8A2D-CF44CD187DE7}" srcOrd="0" destOrd="0" presId="urn:microsoft.com/office/officeart/2005/8/layout/hierarchy3"/>
    <dgm:cxn modelId="{3605596D-02A6-4764-A238-77C2AEA4AD78}" type="presParOf" srcId="{84CE3267-21F7-4063-B3C8-89CB6A0BC259}" destId="{E5BCB8F1-5609-4409-B154-303F651629F1}" srcOrd="1" destOrd="0" presId="urn:microsoft.com/office/officeart/2005/8/layout/hierarchy3"/>
    <dgm:cxn modelId="{49AB8E8D-0E0B-42E4-B1C4-D32AF959EA47}" type="presParOf" srcId="{58E30536-D193-4398-8AE9-F242FAA8397E}" destId="{A1522511-4914-42E9-AFB5-D1063ADAD901}" srcOrd="1" destOrd="0" presId="urn:microsoft.com/office/officeart/2005/8/layout/hierarchy3"/>
    <dgm:cxn modelId="{1DFA7DD9-0CE8-4C83-BD06-A0D0A35621C1}" type="presParOf" srcId="{A1522511-4914-42E9-AFB5-D1063ADAD901}" destId="{C5E9EB70-21EC-4E42-8149-8C138393AAE5}" srcOrd="0" destOrd="0" presId="urn:microsoft.com/office/officeart/2005/8/layout/hierarchy3"/>
    <dgm:cxn modelId="{97B86E7C-770E-43F1-90A1-599EB69667E6}" type="presParOf" srcId="{A1522511-4914-42E9-AFB5-D1063ADAD901}" destId="{4BE6CDC8-6A27-4663-AA6E-0922431EA2AE}" srcOrd="1" destOrd="0" presId="urn:microsoft.com/office/officeart/2005/8/layout/hierarchy3"/>
    <dgm:cxn modelId="{7CBED7EA-4B8B-4FAA-A428-197D662828C6}" type="presParOf" srcId="{A1522511-4914-42E9-AFB5-D1063ADAD901}" destId="{E3E07EB8-5761-49D9-843A-A2B05F94E7AC}" srcOrd="2" destOrd="0" presId="urn:microsoft.com/office/officeart/2005/8/layout/hierarchy3"/>
    <dgm:cxn modelId="{170E6D17-41B0-4FBD-BF57-DA570A6194FF}" type="presParOf" srcId="{A1522511-4914-42E9-AFB5-D1063ADAD901}" destId="{B881D97B-6011-41FF-9668-45737056FD5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AB75A4-B1E4-4CA1-B221-751EFE2E23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DA4A7-AA87-452A-9252-92005B449D2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Planning Poker and Prioritization</a:t>
          </a:r>
        </a:p>
      </dgm:t>
    </dgm:pt>
    <dgm:pt modelId="{0A737164-B3CC-42B7-BA55-1AF38EBF8C93}" type="parTrans" cxnId="{18C92CDB-E89E-4E29-B45A-0E16507350D6}">
      <dgm:prSet/>
      <dgm:spPr/>
      <dgm:t>
        <a:bodyPr/>
        <a:lstStyle/>
        <a:p>
          <a:endParaRPr lang="en-US"/>
        </a:p>
      </dgm:t>
    </dgm:pt>
    <dgm:pt modelId="{8E7BEB54-08F1-4AF3-A058-344B03890E6E}" type="sibTrans" cxnId="{18C92CDB-E89E-4E29-B45A-0E16507350D6}">
      <dgm:prSet/>
      <dgm:spPr/>
      <dgm:t>
        <a:bodyPr/>
        <a:lstStyle/>
        <a:p>
          <a:endParaRPr lang="en-US"/>
        </a:p>
      </dgm:t>
    </dgm:pt>
    <dgm:pt modelId="{1E075205-B033-4C61-97DE-05F61248D1E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PP- Based on Fibonacci Sequence: 0, 1, 1, 3, 5, 8, 13</a:t>
          </a:r>
        </a:p>
      </dgm:t>
    </dgm:pt>
    <dgm:pt modelId="{8F9F2862-162F-414C-BB35-6C75BE9DEFEF}" type="parTrans" cxnId="{4D1062E3-11F0-4E6D-A90D-131604B10E1A}">
      <dgm:prSet/>
      <dgm:spPr/>
      <dgm:t>
        <a:bodyPr/>
        <a:lstStyle/>
        <a:p>
          <a:endParaRPr lang="en-US"/>
        </a:p>
      </dgm:t>
    </dgm:pt>
    <dgm:pt modelId="{78949233-DA17-420B-92F8-0F7D0739F848}" type="sibTrans" cxnId="{4D1062E3-11F0-4E6D-A90D-131604B10E1A}">
      <dgm:prSet/>
      <dgm:spPr/>
      <dgm:t>
        <a:bodyPr/>
        <a:lstStyle/>
        <a:p>
          <a:endParaRPr lang="en-US"/>
        </a:p>
      </dgm:t>
    </dgm:pt>
    <dgm:pt modelId="{93AE3140-3983-4600-87AA-C6677E379D3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P- What is most profitable/important</a:t>
          </a:r>
        </a:p>
      </dgm:t>
    </dgm:pt>
    <dgm:pt modelId="{C6577100-8CC5-49BD-8B22-50D81E0ED0EB}" type="parTrans" cxnId="{54D90DF5-92A6-4130-87AF-BC9F4C83A78F}">
      <dgm:prSet/>
      <dgm:spPr/>
      <dgm:t>
        <a:bodyPr/>
        <a:lstStyle/>
        <a:p>
          <a:endParaRPr lang="en-US"/>
        </a:p>
      </dgm:t>
    </dgm:pt>
    <dgm:pt modelId="{446E37B0-1659-4513-A375-3BB6DF85CD87}" type="sibTrans" cxnId="{54D90DF5-92A6-4130-87AF-BC9F4C83A78F}">
      <dgm:prSet/>
      <dgm:spPr/>
      <dgm:t>
        <a:bodyPr/>
        <a:lstStyle/>
        <a:p>
          <a:endParaRPr lang="en-US"/>
        </a:p>
      </dgm:t>
    </dgm:pt>
    <dgm:pt modelId="{A6A91D72-EBDA-4BAB-8521-98957F15FD50}" type="pres">
      <dgm:prSet presAssocID="{F5AB75A4-B1E4-4CA1-B221-751EFE2E232B}" presName="vert0" presStyleCnt="0">
        <dgm:presLayoutVars>
          <dgm:dir/>
          <dgm:animOne val="branch"/>
          <dgm:animLvl val="lvl"/>
        </dgm:presLayoutVars>
      </dgm:prSet>
      <dgm:spPr/>
    </dgm:pt>
    <dgm:pt modelId="{B0211E9B-681B-495C-B084-849D7DAEA1D8}" type="pres">
      <dgm:prSet presAssocID="{533DA4A7-AA87-452A-9252-92005B449D29}" presName="thickLine" presStyleLbl="alignNode1" presStyleIdx="0" presStyleCnt="1"/>
      <dgm:spPr/>
    </dgm:pt>
    <dgm:pt modelId="{FCB6A55C-6CDF-41E9-A19A-C06967036966}" type="pres">
      <dgm:prSet presAssocID="{533DA4A7-AA87-452A-9252-92005B449D29}" presName="horz1" presStyleCnt="0"/>
      <dgm:spPr/>
    </dgm:pt>
    <dgm:pt modelId="{F4D1DA3F-EF34-41A3-80CC-9E07F53E4C59}" type="pres">
      <dgm:prSet presAssocID="{533DA4A7-AA87-452A-9252-92005B449D29}" presName="tx1" presStyleLbl="revTx" presStyleIdx="0" presStyleCnt="3"/>
      <dgm:spPr/>
    </dgm:pt>
    <dgm:pt modelId="{17607C31-8426-42C4-A830-E946EA347700}" type="pres">
      <dgm:prSet presAssocID="{533DA4A7-AA87-452A-9252-92005B449D29}" presName="vert1" presStyleCnt="0"/>
      <dgm:spPr/>
    </dgm:pt>
    <dgm:pt modelId="{F79D91DD-4DE3-4930-A89F-AE89038055B7}" type="pres">
      <dgm:prSet presAssocID="{1E075205-B033-4C61-97DE-05F61248D1E1}" presName="vertSpace2a" presStyleCnt="0"/>
      <dgm:spPr/>
    </dgm:pt>
    <dgm:pt modelId="{BD9C9889-7037-4FF5-9016-483A7FC8E57E}" type="pres">
      <dgm:prSet presAssocID="{1E075205-B033-4C61-97DE-05F61248D1E1}" presName="horz2" presStyleCnt="0"/>
      <dgm:spPr/>
    </dgm:pt>
    <dgm:pt modelId="{DAE9FB62-8C84-45CE-88BD-C30C3EFE7865}" type="pres">
      <dgm:prSet presAssocID="{1E075205-B033-4C61-97DE-05F61248D1E1}" presName="horzSpace2" presStyleCnt="0"/>
      <dgm:spPr/>
    </dgm:pt>
    <dgm:pt modelId="{B9C90966-2437-40F0-986F-19128C94991E}" type="pres">
      <dgm:prSet presAssocID="{1E075205-B033-4C61-97DE-05F61248D1E1}" presName="tx2" presStyleLbl="revTx" presStyleIdx="1" presStyleCnt="3" custScaleY="46942"/>
      <dgm:spPr/>
    </dgm:pt>
    <dgm:pt modelId="{47299710-F7D3-40C7-99EB-A0187EBB8625}" type="pres">
      <dgm:prSet presAssocID="{1E075205-B033-4C61-97DE-05F61248D1E1}" presName="vert2" presStyleCnt="0"/>
      <dgm:spPr/>
    </dgm:pt>
    <dgm:pt modelId="{72123D60-8177-4DEC-8B74-3411B311925A}" type="pres">
      <dgm:prSet presAssocID="{1E075205-B033-4C61-97DE-05F61248D1E1}" presName="thinLine2b" presStyleLbl="callout" presStyleIdx="0" presStyleCnt="2"/>
      <dgm:spPr/>
    </dgm:pt>
    <dgm:pt modelId="{6004B712-46C0-4FA1-BE47-2C1B53646833}" type="pres">
      <dgm:prSet presAssocID="{1E075205-B033-4C61-97DE-05F61248D1E1}" presName="vertSpace2b" presStyleCnt="0"/>
      <dgm:spPr/>
    </dgm:pt>
    <dgm:pt modelId="{39318348-8C15-4D43-8347-AE90A6A51291}" type="pres">
      <dgm:prSet presAssocID="{93AE3140-3983-4600-87AA-C6677E379D3C}" presName="horz2" presStyleCnt="0"/>
      <dgm:spPr/>
    </dgm:pt>
    <dgm:pt modelId="{50D7CB9D-2643-47AE-BBFB-057C78B6221E}" type="pres">
      <dgm:prSet presAssocID="{93AE3140-3983-4600-87AA-C6677E379D3C}" presName="horzSpace2" presStyleCnt="0"/>
      <dgm:spPr/>
    </dgm:pt>
    <dgm:pt modelId="{B0FF732F-534E-4B23-9367-25F195A9DF6F}" type="pres">
      <dgm:prSet presAssocID="{93AE3140-3983-4600-87AA-C6677E379D3C}" presName="tx2" presStyleLbl="revTx" presStyleIdx="2" presStyleCnt="3" custScaleY="90187"/>
      <dgm:spPr/>
    </dgm:pt>
    <dgm:pt modelId="{466BAF79-E4B4-4983-AE48-C9F2329173EF}" type="pres">
      <dgm:prSet presAssocID="{93AE3140-3983-4600-87AA-C6677E379D3C}" presName="vert2" presStyleCnt="0"/>
      <dgm:spPr/>
    </dgm:pt>
    <dgm:pt modelId="{AE4B2E35-E08D-4653-B223-973638B45700}" type="pres">
      <dgm:prSet presAssocID="{93AE3140-3983-4600-87AA-C6677E379D3C}" presName="thinLine2b" presStyleLbl="callout" presStyleIdx="1" presStyleCnt="2"/>
      <dgm:spPr/>
    </dgm:pt>
    <dgm:pt modelId="{EB41AFCC-7540-4BAD-9B81-3E6304443C8E}" type="pres">
      <dgm:prSet presAssocID="{93AE3140-3983-4600-87AA-C6677E379D3C}" presName="vertSpace2b" presStyleCnt="0"/>
      <dgm:spPr/>
    </dgm:pt>
  </dgm:ptLst>
  <dgm:cxnLst>
    <dgm:cxn modelId="{3ED56245-A26E-4C57-A807-6F74BB6FC460}" type="presOf" srcId="{1E075205-B033-4C61-97DE-05F61248D1E1}" destId="{B9C90966-2437-40F0-986F-19128C94991E}" srcOrd="0" destOrd="0" presId="urn:microsoft.com/office/officeart/2008/layout/LinedList"/>
    <dgm:cxn modelId="{AB306F6D-4339-454A-86B6-7D912A1B1B59}" type="presOf" srcId="{F5AB75A4-B1E4-4CA1-B221-751EFE2E232B}" destId="{A6A91D72-EBDA-4BAB-8521-98957F15FD50}" srcOrd="0" destOrd="0" presId="urn:microsoft.com/office/officeart/2008/layout/LinedList"/>
    <dgm:cxn modelId="{D360E993-B1D1-4538-A74E-F59BF26EDDAA}" type="presOf" srcId="{93AE3140-3983-4600-87AA-C6677E379D3C}" destId="{B0FF732F-534E-4B23-9367-25F195A9DF6F}" srcOrd="0" destOrd="0" presId="urn:microsoft.com/office/officeart/2008/layout/LinedList"/>
    <dgm:cxn modelId="{0931DED4-C427-4CBB-85D9-A91C3942C00A}" type="presOf" srcId="{533DA4A7-AA87-452A-9252-92005B449D29}" destId="{F4D1DA3F-EF34-41A3-80CC-9E07F53E4C59}" srcOrd="0" destOrd="0" presId="urn:microsoft.com/office/officeart/2008/layout/LinedList"/>
    <dgm:cxn modelId="{18C92CDB-E89E-4E29-B45A-0E16507350D6}" srcId="{F5AB75A4-B1E4-4CA1-B221-751EFE2E232B}" destId="{533DA4A7-AA87-452A-9252-92005B449D29}" srcOrd="0" destOrd="0" parTransId="{0A737164-B3CC-42B7-BA55-1AF38EBF8C93}" sibTransId="{8E7BEB54-08F1-4AF3-A058-344B03890E6E}"/>
    <dgm:cxn modelId="{4D1062E3-11F0-4E6D-A90D-131604B10E1A}" srcId="{533DA4A7-AA87-452A-9252-92005B449D29}" destId="{1E075205-B033-4C61-97DE-05F61248D1E1}" srcOrd="0" destOrd="0" parTransId="{8F9F2862-162F-414C-BB35-6C75BE9DEFEF}" sibTransId="{78949233-DA17-420B-92F8-0F7D0739F848}"/>
    <dgm:cxn modelId="{54D90DF5-92A6-4130-87AF-BC9F4C83A78F}" srcId="{533DA4A7-AA87-452A-9252-92005B449D29}" destId="{93AE3140-3983-4600-87AA-C6677E379D3C}" srcOrd="1" destOrd="0" parTransId="{C6577100-8CC5-49BD-8B22-50D81E0ED0EB}" sibTransId="{446E37B0-1659-4513-A375-3BB6DF85CD87}"/>
    <dgm:cxn modelId="{DD745DC1-0DAD-4B29-AAFD-AD0A872F4FC9}" type="presParOf" srcId="{A6A91D72-EBDA-4BAB-8521-98957F15FD50}" destId="{B0211E9B-681B-495C-B084-849D7DAEA1D8}" srcOrd="0" destOrd="0" presId="urn:microsoft.com/office/officeart/2008/layout/LinedList"/>
    <dgm:cxn modelId="{524D3DE9-8A15-4FFE-BDEB-021CC9B0540D}" type="presParOf" srcId="{A6A91D72-EBDA-4BAB-8521-98957F15FD50}" destId="{FCB6A55C-6CDF-41E9-A19A-C06967036966}" srcOrd="1" destOrd="0" presId="urn:microsoft.com/office/officeart/2008/layout/LinedList"/>
    <dgm:cxn modelId="{7C745E3D-7F37-430C-976D-E57B0126807E}" type="presParOf" srcId="{FCB6A55C-6CDF-41E9-A19A-C06967036966}" destId="{F4D1DA3F-EF34-41A3-80CC-9E07F53E4C59}" srcOrd="0" destOrd="0" presId="urn:microsoft.com/office/officeart/2008/layout/LinedList"/>
    <dgm:cxn modelId="{9F9DC3A0-E847-4D51-BB7A-24A05335F6E4}" type="presParOf" srcId="{FCB6A55C-6CDF-41E9-A19A-C06967036966}" destId="{17607C31-8426-42C4-A830-E946EA347700}" srcOrd="1" destOrd="0" presId="urn:microsoft.com/office/officeart/2008/layout/LinedList"/>
    <dgm:cxn modelId="{552E5797-C8E8-4B4B-8597-874EB4B93D41}" type="presParOf" srcId="{17607C31-8426-42C4-A830-E946EA347700}" destId="{F79D91DD-4DE3-4930-A89F-AE89038055B7}" srcOrd="0" destOrd="0" presId="urn:microsoft.com/office/officeart/2008/layout/LinedList"/>
    <dgm:cxn modelId="{F3AA07AB-5882-40CE-8567-DFA614E3EC03}" type="presParOf" srcId="{17607C31-8426-42C4-A830-E946EA347700}" destId="{BD9C9889-7037-4FF5-9016-483A7FC8E57E}" srcOrd="1" destOrd="0" presId="urn:microsoft.com/office/officeart/2008/layout/LinedList"/>
    <dgm:cxn modelId="{38D0006F-94DF-4EB2-B094-5DEE2DAA955F}" type="presParOf" srcId="{BD9C9889-7037-4FF5-9016-483A7FC8E57E}" destId="{DAE9FB62-8C84-45CE-88BD-C30C3EFE7865}" srcOrd="0" destOrd="0" presId="urn:microsoft.com/office/officeart/2008/layout/LinedList"/>
    <dgm:cxn modelId="{A65B4B11-EDBF-4FB5-B7DA-EF5D9B8F7037}" type="presParOf" srcId="{BD9C9889-7037-4FF5-9016-483A7FC8E57E}" destId="{B9C90966-2437-40F0-986F-19128C94991E}" srcOrd="1" destOrd="0" presId="urn:microsoft.com/office/officeart/2008/layout/LinedList"/>
    <dgm:cxn modelId="{3AB1A608-ABF2-4984-B498-23573AC9C0C0}" type="presParOf" srcId="{BD9C9889-7037-4FF5-9016-483A7FC8E57E}" destId="{47299710-F7D3-40C7-99EB-A0187EBB8625}" srcOrd="2" destOrd="0" presId="urn:microsoft.com/office/officeart/2008/layout/LinedList"/>
    <dgm:cxn modelId="{EE61C1A8-F1C6-4FED-9F1F-929CFB114FB1}" type="presParOf" srcId="{17607C31-8426-42C4-A830-E946EA347700}" destId="{72123D60-8177-4DEC-8B74-3411B311925A}" srcOrd="2" destOrd="0" presId="urn:microsoft.com/office/officeart/2008/layout/LinedList"/>
    <dgm:cxn modelId="{B0C563B9-4670-4FD2-8A9F-3514093E8BC2}" type="presParOf" srcId="{17607C31-8426-42C4-A830-E946EA347700}" destId="{6004B712-46C0-4FA1-BE47-2C1B53646833}" srcOrd="3" destOrd="0" presId="urn:microsoft.com/office/officeart/2008/layout/LinedList"/>
    <dgm:cxn modelId="{F719E2E1-2DC3-4C53-B287-D5DFF2F7CA12}" type="presParOf" srcId="{17607C31-8426-42C4-A830-E946EA347700}" destId="{39318348-8C15-4D43-8347-AE90A6A51291}" srcOrd="4" destOrd="0" presId="urn:microsoft.com/office/officeart/2008/layout/LinedList"/>
    <dgm:cxn modelId="{F8186001-81B2-4F2B-9FB8-148440ADC0B1}" type="presParOf" srcId="{39318348-8C15-4D43-8347-AE90A6A51291}" destId="{50D7CB9D-2643-47AE-BBFB-057C78B6221E}" srcOrd="0" destOrd="0" presId="urn:microsoft.com/office/officeart/2008/layout/LinedList"/>
    <dgm:cxn modelId="{98D0A191-6D66-4831-B31E-651B8ED4378F}" type="presParOf" srcId="{39318348-8C15-4D43-8347-AE90A6A51291}" destId="{B0FF732F-534E-4B23-9367-25F195A9DF6F}" srcOrd="1" destOrd="0" presId="urn:microsoft.com/office/officeart/2008/layout/LinedList"/>
    <dgm:cxn modelId="{003FBEEE-537D-4B47-B2D8-3ECE2668DF0E}" type="presParOf" srcId="{39318348-8C15-4D43-8347-AE90A6A51291}" destId="{466BAF79-E4B4-4983-AE48-C9F2329173EF}" srcOrd="2" destOrd="0" presId="urn:microsoft.com/office/officeart/2008/layout/LinedList"/>
    <dgm:cxn modelId="{7685425C-AC15-4607-ACE2-C42CD2D67B12}" type="presParOf" srcId="{17607C31-8426-42C4-A830-E946EA347700}" destId="{AE4B2E35-E08D-4653-B223-973638B45700}" srcOrd="5" destOrd="0" presId="urn:microsoft.com/office/officeart/2008/layout/LinedList"/>
    <dgm:cxn modelId="{5534D04A-CC83-4A30-BBE5-3DFB7F6AAE92}" type="presParOf" srcId="{17607C31-8426-42C4-A830-E946EA347700}" destId="{EB41AFCC-7540-4BAD-9B81-3E6304443C8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6E0313-AC70-4758-BF1D-9C6C6D7D516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A7394-7A32-44B5-8046-2C7C68615E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Sustainable Pace</a:t>
          </a:r>
        </a:p>
      </dgm:t>
    </dgm:pt>
    <dgm:pt modelId="{0420E9AF-CB70-4736-9BEC-450EA4168B9E}" type="parTrans" cxnId="{B6C657A3-6F38-4442-BA74-2004563B8F8D}">
      <dgm:prSet/>
      <dgm:spPr/>
      <dgm:t>
        <a:bodyPr/>
        <a:lstStyle/>
        <a:p>
          <a:endParaRPr lang="en-US"/>
        </a:p>
      </dgm:t>
    </dgm:pt>
    <dgm:pt modelId="{A5F46C3B-17DA-49A2-8988-9AC46DE494A2}" type="sibTrans" cxnId="{B6C657A3-6F38-4442-BA74-2004563B8F8D}">
      <dgm:prSet/>
      <dgm:spPr/>
      <dgm:t>
        <a:bodyPr/>
        <a:lstStyle/>
        <a:p>
          <a:endParaRPr lang="en-US"/>
        </a:p>
      </dgm:t>
    </dgm:pt>
    <dgm:pt modelId="{09A1A61C-CD92-478F-A26F-BB84D18EC19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This just means be willing to reevaluate effort </a:t>
          </a:r>
        </a:p>
      </dgm:t>
    </dgm:pt>
    <dgm:pt modelId="{72191A7C-198A-4EDA-B130-5CF4F941EBDF}" type="parTrans" cxnId="{8EA9DA90-CC33-4EED-8A22-7E4F43E5CEEB}">
      <dgm:prSet/>
      <dgm:spPr/>
      <dgm:t>
        <a:bodyPr/>
        <a:lstStyle/>
        <a:p>
          <a:endParaRPr lang="en-US"/>
        </a:p>
      </dgm:t>
    </dgm:pt>
    <dgm:pt modelId="{7A5E4E46-C34B-4AC7-B1CC-9D5526E57AEF}" type="sibTrans" cxnId="{8EA9DA90-CC33-4EED-8A22-7E4F43E5CEEB}">
      <dgm:prSet/>
      <dgm:spPr/>
      <dgm:t>
        <a:bodyPr/>
        <a:lstStyle/>
        <a:p>
          <a:endParaRPr lang="en-US"/>
        </a:p>
      </dgm:t>
    </dgm:pt>
    <dgm:pt modelId="{C39126DE-CB63-46E2-96F8-9E293933066B}" type="pres">
      <dgm:prSet presAssocID="{C06E0313-AC70-4758-BF1D-9C6C6D7D516F}" presName="vert0" presStyleCnt="0">
        <dgm:presLayoutVars>
          <dgm:dir/>
          <dgm:animOne val="branch"/>
          <dgm:animLvl val="lvl"/>
        </dgm:presLayoutVars>
      </dgm:prSet>
      <dgm:spPr/>
    </dgm:pt>
    <dgm:pt modelId="{39798941-9665-4528-A24A-6284633096F1}" type="pres">
      <dgm:prSet presAssocID="{8AFA7394-7A32-44B5-8046-2C7C68615E7D}" presName="thickLine" presStyleLbl="alignNode1" presStyleIdx="0" presStyleCnt="1"/>
      <dgm:spPr/>
    </dgm:pt>
    <dgm:pt modelId="{96AA05AC-3B98-461F-A13B-97EA032FD796}" type="pres">
      <dgm:prSet presAssocID="{8AFA7394-7A32-44B5-8046-2C7C68615E7D}" presName="horz1" presStyleCnt="0"/>
      <dgm:spPr/>
    </dgm:pt>
    <dgm:pt modelId="{75CCCCE9-9697-4985-B78F-9C7E8644979F}" type="pres">
      <dgm:prSet presAssocID="{8AFA7394-7A32-44B5-8046-2C7C68615E7D}" presName="tx1" presStyleLbl="revTx" presStyleIdx="0" presStyleCnt="2"/>
      <dgm:spPr/>
    </dgm:pt>
    <dgm:pt modelId="{103CFC54-4791-44A7-9A26-46738C8F6948}" type="pres">
      <dgm:prSet presAssocID="{8AFA7394-7A32-44B5-8046-2C7C68615E7D}" presName="vert1" presStyleCnt="0"/>
      <dgm:spPr/>
    </dgm:pt>
    <dgm:pt modelId="{E4A8951B-C87F-4370-8936-EA2958227B8E}" type="pres">
      <dgm:prSet presAssocID="{09A1A61C-CD92-478F-A26F-BB84D18EC19B}" presName="vertSpace2a" presStyleCnt="0"/>
      <dgm:spPr/>
    </dgm:pt>
    <dgm:pt modelId="{F22EF12F-19C1-40A7-95C9-34AE52000F49}" type="pres">
      <dgm:prSet presAssocID="{09A1A61C-CD92-478F-A26F-BB84D18EC19B}" presName="horz2" presStyleCnt="0"/>
      <dgm:spPr/>
    </dgm:pt>
    <dgm:pt modelId="{C6340242-E8B2-447A-90F0-96952CA1623C}" type="pres">
      <dgm:prSet presAssocID="{09A1A61C-CD92-478F-A26F-BB84D18EC19B}" presName="horzSpace2" presStyleCnt="0"/>
      <dgm:spPr/>
    </dgm:pt>
    <dgm:pt modelId="{68DBF6AB-3A46-46EA-9D4A-B522F14F74B8}" type="pres">
      <dgm:prSet presAssocID="{09A1A61C-CD92-478F-A26F-BB84D18EC19B}" presName="tx2" presStyleLbl="revTx" presStyleIdx="1" presStyleCnt="2" custScaleY="41231"/>
      <dgm:spPr/>
    </dgm:pt>
    <dgm:pt modelId="{F3BE90FA-ED50-4B99-AF52-BE1FB72F67D1}" type="pres">
      <dgm:prSet presAssocID="{09A1A61C-CD92-478F-A26F-BB84D18EC19B}" presName="vert2" presStyleCnt="0"/>
      <dgm:spPr/>
    </dgm:pt>
    <dgm:pt modelId="{6DBF5AF6-5274-4F9A-B1AD-BAB542BD2225}" type="pres">
      <dgm:prSet presAssocID="{09A1A61C-CD92-478F-A26F-BB84D18EC19B}" presName="thinLine2b" presStyleLbl="callout" presStyleIdx="0" presStyleCnt="1"/>
      <dgm:spPr/>
    </dgm:pt>
    <dgm:pt modelId="{610F8753-D224-49C4-BB35-E76086CA3E1C}" type="pres">
      <dgm:prSet presAssocID="{09A1A61C-CD92-478F-A26F-BB84D18EC19B}" presName="vertSpace2b" presStyleCnt="0"/>
      <dgm:spPr/>
    </dgm:pt>
  </dgm:ptLst>
  <dgm:cxnLst>
    <dgm:cxn modelId="{DB025981-8A84-4D25-864A-BB0DEE966907}" type="presOf" srcId="{8AFA7394-7A32-44B5-8046-2C7C68615E7D}" destId="{75CCCCE9-9697-4985-B78F-9C7E8644979F}" srcOrd="0" destOrd="0" presId="urn:microsoft.com/office/officeart/2008/layout/LinedList"/>
    <dgm:cxn modelId="{98D8258B-DD8D-408B-A0EF-B61526E29FFD}" type="presOf" srcId="{C06E0313-AC70-4758-BF1D-9C6C6D7D516F}" destId="{C39126DE-CB63-46E2-96F8-9E293933066B}" srcOrd="0" destOrd="0" presId="urn:microsoft.com/office/officeart/2008/layout/LinedList"/>
    <dgm:cxn modelId="{8EA9DA90-CC33-4EED-8A22-7E4F43E5CEEB}" srcId="{8AFA7394-7A32-44B5-8046-2C7C68615E7D}" destId="{09A1A61C-CD92-478F-A26F-BB84D18EC19B}" srcOrd="0" destOrd="0" parTransId="{72191A7C-198A-4EDA-B130-5CF4F941EBDF}" sibTransId="{7A5E4E46-C34B-4AC7-B1CC-9D5526E57AEF}"/>
    <dgm:cxn modelId="{B6C657A3-6F38-4442-BA74-2004563B8F8D}" srcId="{C06E0313-AC70-4758-BF1D-9C6C6D7D516F}" destId="{8AFA7394-7A32-44B5-8046-2C7C68615E7D}" srcOrd="0" destOrd="0" parTransId="{0420E9AF-CB70-4736-9BEC-450EA4168B9E}" sibTransId="{A5F46C3B-17DA-49A2-8988-9AC46DE494A2}"/>
    <dgm:cxn modelId="{8832C5B8-495B-4B04-A3A3-2B0DD4621F06}" type="presOf" srcId="{09A1A61C-CD92-478F-A26F-BB84D18EC19B}" destId="{68DBF6AB-3A46-46EA-9D4A-B522F14F74B8}" srcOrd="0" destOrd="0" presId="urn:microsoft.com/office/officeart/2008/layout/LinedList"/>
    <dgm:cxn modelId="{3DAA5FE1-EAD2-48AF-A391-2B1909F8D9CC}" type="presParOf" srcId="{C39126DE-CB63-46E2-96F8-9E293933066B}" destId="{39798941-9665-4528-A24A-6284633096F1}" srcOrd="0" destOrd="0" presId="urn:microsoft.com/office/officeart/2008/layout/LinedList"/>
    <dgm:cxn modelId="{D245F942-F23B-41AE-87FD-439AF6468D11}" type="presParOf" srcId="{C39126DE-CB63-46E2-96F8-9E293933066B}" destId="{96AA05AC-3B98-461F-A13B-97EA032FD796}" srcOrd="1" destOrd="0" presId="urn:microsoft.com/office/officeart/2008/layout/LinedList"/>
    <dgm:cxn modelId="{C6015C9D-BF03-4713-A771-3705BF74A8ED}" type="presParOf" srcId="{96AA05AC-3B98-461F-A13B-97EA032FD796}" destId="{75CCCCE9-9697-4985-B78F-9C7E8644979F}" srcOrd="0" destOrd="0" presId="urn:microsoft.com/office/officeart/2008/layout/LinedList"/>
    <dgm:cxn modelId="{B39E060B-2E4F-44C2-BB60-84B0AFC788AF}" type="presParOf" srcId="{96AA05AC-3B98-461F-A13B-97EA032FD796}" destId="{103CFC54-4791-44A7-9A26-46738C8F6948}" srcOrd="1" destOrd="0" presId="urn:microsoft.com/office/officeart/2008/layout/LinedList"/>
    <dgm:cxn modelId="{DEB2C298-853A-4140-A846-741813219B03}" type="presParOf" srcId="{103CFC54-4791-44A7-9A26-46738C8F6948}" destId="{E4A8951B-C87F-4370-8936-EA2958227B8E}" srcOrd="0" destOrd="0" presId="urn:microsoft.com/office/officeart/2008/layout/LinedList"/>
    <dgm:cxn modelId="{2D98CA6E-EC27-4CCE-9026-DADCD05BD7EF}" type="presParOf" srcId="{103CFC54-4791-44A7-9A26-46738C8F6948}" destId="{F22EF12F-19C1-40A7-95C9-34AE52000F49}" srcOrd="1" destOrd="0" presId="urn:microsoft.com/office/officeart/2008/layout/LinedList"/>
    <dgm:cxn modelId="{5919F7F4-F2D8-4028-BB5C-29CC42A9EEDD}" type="presParOf" srcId="{F22EF12F-19C1-40A7-95C9-34AE52000F49}" destId="{C6340242-E8B2-447A-90F0-96952CA1623C}" srcOrd="0" destOrd="0" presId="urn:microsoft.com/office/officeart/2008/layout/LinedList"/>
    <dgm:cxn modelId="{630A5870-D350-4B68-A8E1-58D8809BD121}" type="presParOf" srcId="{F22EF12F-19C1-40A7-95C9-34AE52000F49}" destId="{68DBF6AB-3A46-46EA-9D4A-B522F14F74B8}" srcOrd="1" destOrd="0" presId="urn:microsoft.com/office/officeart/2008/layout/LinedList"/>
    <dgm:cxn modelId="{7B69EE75-93D1-47E2-A9BD-577BC7C7FAC9}" type="presParOf" srcId="{F22EF12F-19C1-40A7-95C9-34AE52000F49}" destId="{F3BE90FA-ED50-4B99-AF52-BE1FB72F67D1}" srcOrd="2" destOrd="0" presId="urn:microsoft.com/office/officeart/2008/layout/LinedList"/>
    <dgm:cxn modelId="{948C9E2C-8D9B-4A41-A8F4-E6BEBFF696EB}" type="presParOf" srcId="{103CFC54-4791-44A7-9A26-46738C8F6948}" destId="{6DBF5AF6-5274-4F9A-B1AD-BAB542BD2225}" srcOrd="2" destOrd="0" presId="urn:microsoft.com/office/officeart/2008/layout/LinedList"/>
    <dgm:cxn modelId="{8504ED20-3A23-425C-BEEB-437B0EA5D74A}" type="presParOf" srcId="{103CFC54-4791-44A7-9A26-46738C8F6948}" destId="{610F8753-D224-49C4-BB35-E76086CA3E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BEEB61-6AED-4EB2-B82F-E1DF0FD4B4F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A41344-1245-4F67-B8EC-A2515E3942C8}">
      <dgm:prSet phldrT="[Text]"/>
      <dgm:spPr/>
      <dgm:t>
        <a:bodyPr/>
        <a:lstStyle/>
        <a:p>
          <a:r>
            <a:rPr lang="en-US" dirty="0"/>
            <a:t>FAIL</a:t>
          </a:r>
        </a:p>
      </dgm:t>
    </dgm:pt>
    <dgm:pt modelId="{4D5CF6B7-16FC-4A8F-8FA9-591FD24EEC3A}" type="parTrans" cxnId="{14F9FCB1-4824-4800-9C75-3D1C955D932D}">
      <dgm:prSet/>
      <dgm:spPr/>
      <dgm:t>
        <a:bodyPr/>
        <a:lstStyle/>
        <a:p>
          <a:endParaRPr lang="en-US"/>
        </a:p>
      </dgm:t>
    </dgm:pt>
    <dgm:pt modelId="{35F54931-5969-4190-B9A4-FA81E6A9CA22}" type="sibTrans" cxnId="{14F9FCB1-4824-4800-9C75-3D1C955D932D}">
      <dgm:prSet/>
      <dgm:spPr/>
      <dgm:t>
        <a:bodyPr/>
        <a:lstStyle/>
        <a:p>
          <a:endParaRPr lang="en-US"/>
        </a:p>
      </dgm:t>
    </dgm:pt>
    <dgm:pt modelId="{B63F160B-182D-42DA-9146-9DEDA4FB3B16}">
      <dgm:prSet phldrT="[Text]"/>
      <dgm:spPr/>
      <dgm:t>
        <a:bodyPr/>
        <a:lstStyle/>
        <a:p>
          <a:r>
            <a:rPr lang="en-US" dirty="0"/>
            <a:t>PASS</a:t>
          </a:r>
        </a:p>
      </dgm:t>
    </dgm:pt>
    <dgm:pt modelId="{509259F6-FEE5-422F-BBF6-526819523B22}" type="parTrans" cxnId="{F1310D56-5C06-458F-94B6-A5D82426F509}">
      <dgm:prSet/>
      <dgm:spPr/>
      <dgm:t>
        <a:bodyPr/>
        <a:lstStyle/>
        <a:p>
          <a:endParaRPr lang="en-US"/>
        </a:p>
      </dgm:t>
    </dgm:pt>
    <dgm:pt modelId="{54024C86-32CB-4334-9C27-1A795A181B8B}" type="sibTrans" cxnId="{F1310D56-5C06-458F-94B6-A5D82426F509}">
      <dgm:prSet/>
      <dgm:spPr/>
      <dgm:t>
        <a:bodyPr/>
        <a:lstStyle/>
        <a:p>
          <a:endParaRPr lang="en-US"/>
        </a:p>
      </dgm:t>
    </dgm:pt>
    <dgm:pt modelId="{EC54FD5C-1411-4889-A9F6-0684FDD9F23E}">
      <dgm:prSet phldrT="[Text]"/>
      <dgm:spPr/>
      <dgm:t>
        <a:bodyPr/>
        <a:lstStyle/>
        <a:p>
          <a:r>
            <a:rPr lang="en-US" dirty="0"/>
            <a:t>REFACTOR</a:t>
          </a:r>
        </a:p>
      </dgm:t>
    </dgm:pt>
    <dgm:pt modelId="{A47AC9C3-DA2E-4676-984C-CC27D92F5263}" type="parTrans" cxnId="{3E740FCA-518F-485A-A943-EC93F434C9D4}">
      <dgm:prSet/>
      <dgm:spPr/>
      <dgm:t>
        <a:bodyPr/>
        <a:lstStyle/>
        <a:p>
          <a:endParaRPr lang="en-US"/>
        </a:p>
      </dgm:t>
    </dgm:pt>
    <dgm:pt modelId="{C4090BAF-9E9D-4F1E-947D-5C8410EE48F8}" type="sibTrans" cxnId="{3E740FCA-518F-485A-A943-EC93F434C9D4}">
      <dgm:prSet/>
      <dgm:spPr/>
      <dgm:t>
        <a:bodyPr/>
        <a:lstStyle/>
        <a:p>
          <a:endParaRPr lang="en-US"/>
        </a:p>
      </dgm:t>
    </dgm:pt>
    <dgm:pt modelId="{42918018-3205-451D-8976-6FA5A3F9A3DE}" type="pres">
      <dgm:prSet presAssocID="{2BBEEB61-6AED-4EB2-B82F-E1DF0FD4B4FC}" presName="cycle" presStyleCnt="0">
        <dgm:presLayoutVars>
          <dgm:dir/>
          <dgm:resizeHandles val="exact"/>
        </dgm:presLayoutVars>
      </dgm:prSet>
      <dgm:spPr/>
    </dgm:pt>
    <dgm:pt modelId="{1BC96DC4-206D-4174-BE32-205B851CD958}" type="pres">
      <dgm:prSet presAssocID="{45A41344-1245-4F67-B8EC-A2515E3942C8}" presName="node" presStyleLbl="node1" presStyleIdx="0" presStyleCnt="3">
        <dgm:presLayoutVars>
          <dgm:bulletEnabled val="1"/>
        </dgm:presLayoutVars>
      </dgm:prSet>
      <dgm:spPr/>
    </dgm:pt>
    <dgm:pt modelId="{175BD8E9-5498-4ADD-83E8-5D18B024A8A9}" type="pres">
      <dgm:prSet presAssocID="{35F54931-5969-4190-B9A4-FA81E6A9CA22}" presName="sibTrans" presStyleLbl="sibTrans2D1" presStyleIdx="0" presStyleCnt="3"/>
      <dgm:spPr/>
    </dgm:pt>
    <dgm:pt modelId="{A3245F30-CDDB-4616-8071-B908CC8EB443}" type="pres">
      <dgm:prSet presAssocID="{35F54931-5969-4190-B9A4-FA81E6A9CA22}" presName="connectorText" presStyleLbl="sibTrans2D1" presStyleIdx="0" presStyleCnt="3"/>
      <dgm:spPr/>
    </dgm:pt>
    <dgm:pt modelId="{334F7129-DBCB-4D18-81D8-8FBC93573F86}" type="pres">
      <dgm:prSet presAssocID="{B63F160B-182D-42DA-9146-9DEDA4FB3B16}" presName="node" presStyleLbl="node1" presStyleIdx="1" presStyleCnt="3">
        <dgm:presLayoutVars>
          <dgm:bulletEnabled val="1"/>
        </dgm:presLayoutVars>
      </dgm:prSet>
      <dgm:spPr/>
    </dgm:pt>
    <dgm:pt modelId="{17019CA5-A1BB-4726-8F38-7A3E46846334}" type="pres">
      <dgm:prSet presAssocID="{54024C86-32CB-4334-9C27-1A795A181B8B}" presName="sibTrans" presStyleLbl="sibTrans2D1" presStyleIdx="1" presStyleCnt="3"/>
      <dgm:spPr/>
    </dgm:pt>
    <dgm:pt modelId="{D95FAEC4-43F0-4401-B219-6EC5B026BC0A}" type="pres">
      <dgm:prSet presAssocID="{54024C86-32CB-4334-9C27-1A795A181B8B}" presName="connectorText" presStyleLbl="sibTrans2D1" presStyleIdx="1" presStyleCnt="3"/>
      <dgm:spPr/>
    </dgm:pt>
    <dgm:pt modelId="{25ABB35D-1029-4226-AB78-87165D86F95B}" type="pres">
      <dgm:prSet presAssocID="{EC54FD5C-1411-4889-A9F6-0684FDD9F23E}" presName="node" presStyleLbl="node1" presStyleIdx="2" presStyleCnt="3">
        <dgm:presLayoutVars>
          <dgm:bulletEnabled val="1"/>
        </dgm:presLayoutVars>
      </dgm:prSet>
      <dgm:spPr/>
    </dgm:pt>
    <dgm:pt modelId="{3E6BBE92-3D4E-4366-AE92-E04F077457CB}" type="pres">
      <dgm:prSet presAssocID="{C4090BAF-9E9D-4F1E-947D-5C8410EE48F8}" presName="sibTrans" presStyleLbl="sibTrans2D1" presStyleIdx="2" presStyleCnt="3"/>
      <dgm:spPr/>
    </dgm:pt>
    <dgm:pt modelId="{AA69A1D9-5C98-4CDC-8A8C-C46F55FCEF3A}" type="pres">
      <dgm:prSet presAssocID="{C4090BAF-9E9D-4F1E-947D-5C8410EE48F8}" presName="connectorText" presStyleLbl="sibTrans2D1" presStyleIdx="2" presStyleCnt="3"/>
      <dgm:spPr/>
    </dgm:pt>
  </dgm:ptLst>
  <dgm:cxnLst>
    <dgm:cxn modelId="{D728DA03-FC60-401E-A3CD-E9CC5C1B9A37}" type="presOf" srcId="{35F54931-5969-4190-B9A4-FA81E6A9CA22}" destId="{A3245F30-CDDB-4616-8071-B908CC8EB443}" srcOrd="1" destOrd="0" presId="urn:microsoft.com/office/officeart/2005/8/layout/cycle2"/>
    <dgm:cxn modelId="{1C2E0709-1897-4D14-8CDD-1419405097DA}" type="presOf" srcId="{2BBEEB61-6AED-4EB2-B82F-E1DF0FD4B4FC}" destId="{42918018-3205-451D-8976-6FA5A3F9A3DE}" srcOrd="0" destOrd="0" presId="urn:microsoft.com/office/officeart/2005/8/layout/cycle2"/>
    <dgm:cxn modelId="{36802114-B84B-41BA-801B-A226150F812C}" type="presOf" srcId="{B63F160B-182D-42DA-9146-9DEDA4FB3B16}" destId="{334F7129-DBCB-4D18-81D8-8FBC93573F86}" srcOrd="0" destOrd="0" presId="urn:microsoft.com/office/officeart/2005/8/layout/cycle2"/>
    <dgm:cxn modelId="{1A22703B-03D5-43E7-AFFF-9E62E9876096}" type="presOf" srcId="{54024C86-32CB-4334-9C27-1A795A181B8B}" destId="{D95FAEC4-43F0-4401-B219-6EC5B026BC0A}" srcOrd="1" destOrd="0" presId="urn:microsoft.com/office/officeart/2005/8/layout/cycle2"/>
    <dgm:cxn modelId="{4FCB4349-B321-4A7B-B0C6-CB10C57F1E68}" type="presOf" srcId="{C4090BAF-9E9D-4F1E-947D-5C8410EE48F8}" destId="{AA69A1D9-5C98-4CDC-8A8C-C46F55FCEF3A}" srcOrd="1" destOrd="0" presId="urn:microsoft.com/office/officeart/2005/8/layout/cycle2"/>
    <dgm:cxn modelId="{3D50FF70-3CB0-40B0-B9D2-354C0FD18FED}" type="presOf" srcId="{35F54931-5969-4190-B9A4-FA81E6A9CA22}" destId="{175BD8E9-5498-4ADD-83E8-5D18B024A8A9}" srcOrd="0" destOrd="0" presId="urn:microsoft.com/office/officeart/2005/8/layout/cycle2"/>
    <dgm:cxn modelId="{F1310D56-5C06-458F-94B6-A5D82426F509}" srcId="{2BBEEB61-6AED-4EB2-B82F-E1DF0FD4B4FC}" destId="{B63F160B-182D-42DA-9146-9DEDA4FB3B16}" srcOrd="1" destOrd="0" parTransId="{509259F6-FEE5-422F-BBF6-526819523B22}" sibTransId="{54024C86-32CB-4334-9C27-1A795A181B8B}"/>
    <dgm:cxn modelId="{14F9FCB1-4824-4800-9C75-3D1C955D932D}" srcId="{2BBEEB61-6AED-4EB2-B82F-E1DF0FD4B4FC}" destId="{45A41344-1245-4F67-B8EC-A2515E3942C8}" srcOrd="0" destOrd="0" parTransId="{4D5CF6B7-16FC-4A8F-8FA9-591FD24EEC3A}" sibTransId="{35F54931-5969-4190-B9A4-FA81E6A9CA22}"/>
    <dgm:cxn modelId="{EF13B6C3-7FA7-4980-8025-FFF6EE35DCD5}" type="presOf" srcId="{C4090BAF-9E9D-4F1E-947D-5C8410EE48F8}" destId="{3E6BBE92-3D4E-4366-AE92-E04F077457CB}" srcOrd="0" destOrd="0" presId="urn:microsoft.com/office/officeart/2005/8/layout/cycle2"/>
    <dgm:cxn modelId="{559084C7-425A-4965-B813-957C32C08F7B}" type="presOf" srcId="{EC54FD5C-1411-4889-A9F6-0684FDD9F23E}" destId="{25ABB35D-1029-4226-AB78-87165D86F95B}" srcOrd="0" destOrd="0" presId="urn:microsoft.com/office/officeart/2005/8/layout/cycle2"/>
    <dgm:cxn modelId="{3E740FCA-518F-485A-A943-EC93F434C9D4}" srcId="{2BBEEB61-6AED-4EB2-B82F-E1DF0FD4B4FC}" destId="{EC54FD5C-1411-4889-A9F6-0684FDD9F23E}" srcOrd="2" destOrd="0" parTransId="{A47AC9C3-DA2E-4676-984C-CC27D92F5263}" sibTransId="{C4090BAF-9E9D-4F1E-947D-5C8410EE48F8}"/>
    <dgm:cxn modelId="{B811ECEE-C464-48A6-A0D5-8335BED7AF7C}" type="presOf" srcId="{54024C86-32CB-4334-9C27-1A795A181B8B}" destId="{17019CA5-A1BB-4726-8F38-7A3E46846334}" srcOrd="0" destOrd="0" presId="urn:microsoft.com/office/officeart/2005/8/layout/cycle2"/>
    <dgm:cxn modelId="{5F82D0F6-5007-445F-9175-1D4B23EEEC94}" type="presOf" srcId="{45A41344-1245-4F67-B8EC-A2515E3942C8}" destId="{1BC96DC4-206D-4174-BE32-205B851CD958}" srcOrd="0" destOrd="0" presId="urn:microsoft.com/office/officeart/2005/8/layout/cycle2"/>
    <dgm:cxn modelId="{D6793716-6FE0-4903-9C42-ED9DE8AAD2A3}" type="presParOf" srcId="{42918018-3205-451D-8976-6FA5A3F9A3DE}" destId="{1BC96DC4-206D-4174-BE32-205B851CD958}" srcOrd="0" destOrd="0" presId="urn:microsoft.com/office/officeart/2005/8/layout/cycle2"/>
    <dgm:cxn modelId="{C0FCFE87-6FC5-461E-9BA3-5937C38AD512}" type="presParOf" srcId="{42918018-3205-451D-8976-6FA5A3F9A3DE}" destId="{175BD8E9-5498-4ADD-83E8-5D18B024A8A9}" srcOrd="1" destOrd="0" presId="urn:microsoft.com/office/officeart/2005/8/layout/cycle2"/>
    <dgm:cxn modelId="{42089396-6876-4AA3-9C6C-8BE0047EDDC0}" type="presParOf" srcId="{175BD8E9-5498-4ADD-83E8-5D18B024A8A9}" destId="{A3245F30-CDDB-4616-8071-B908CC8EB443}" srcOrd="0" destOrd="0" presId="urn:microsoft.com/office/officeart/2005/8/layout/cycle2"/>
    <dgm:cxn modelId="{B4D3E011-CB35-4D60-9F94-5B2A98C364C6}" type="presParOf" srcId="{42918018-3205-451D-8976-6FA5A3F9A3DE}" destId="{334F7129-DBCB-4D18-81D8-8FBC93573F86}" srcOrd="2" destOrd="0" presId="urn:microsoft.com/office/officeart/2005/8/layout/cycle2"/>
    <dgm:cxn modelId="{EC4CE2A5-7FC6-4987-B874-60AD3EE1E464}" type="presParOf" srcId="{42918018-3205-451D-8976-6FA5A3F9A3DE}" destId="{17019CA5-A1BB-4726-8F38-7A3E46846334}" srcOrd="3" destOrd="0" presId="urn:microsoft.com/office/officeart/2005/8/layout/cycle2"/>
    <dgm:cxn modelId="{32D47A3E-CD90-45C0-B0D1-069B18E04CD2}" type="presParOf" srcId="{17019CA5-A1BB-4726-8F38-7A3E46846334}" destId="{D95FAEC4-43F0-4401-B219-6EC5B026BC0A}" srcOrd="0" destOrd="0" presId="urn:microsoft.com/office/officeart/2005/8/layout/cycle2"/>
    <dgm:cxn modelId="{7CF1F640-411B-4FD9-9B7D-9A8705F6AEBC}" type="presParOf" srcId="{42918018-3205-451D-8976-6FA5A3F9A3DE}" destId="{25ABB35D-1029-4226-AB78-87165D86F95B}" srcOrd="4" destOrd="0" presId="urn:microsoft.com/office/officeart/2005/8/layout/cycle2"/>
    <dgm:cxn modelId="{F05C8164-E7C3-41A1-8BD4-7EA5CF0506D3}" type="presParOf" srcId="{42918018-3205-451D-8976-6FA5A3F9A3DE}" destId="{3E6BBE92-3D4E-4366-AE92-E04F077457CB}" srcOrd="5" destOrd="0" presId="urn:microsoft.com/office/officeart/2005/8/layout/cycle2"/>
    <dgm:cxn modelId="{E228FAAE-6AB9-4901-B37E-EE0B5966D179}" type="presParOf" srcId="{3E6BBE92-3D4E-4366-AE92-E04F077457CB}" destId="{AA69A1D9-5C98-4CDC-8A8C-C46F55FCEF3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CI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/>
            <a:t>If something new is added run from the start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endParaRPr lang="en-US" dirty="0"/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FSR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Allows for user testing and feedback</a:t>
          </a:r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316D762C-A7DF-4427-9958-082A9E3C03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CE3AFAFE-E7E4-4BF4-A862-80EBB3EECC8E}" type="parTrans" cxnId="{A1860B48-E622-40CA-8E0B-F57DEAD74F7F}">
      <dgm:prSet/>
      <dgm:spPr/>
      <dgm:t>
        <a:bodyPr/>
        <a:lstStyle/>
        <a:p>
          <a:endParaRPr lang="en-US"/>
        </a:p>
      </dgm:t>
    </dgm:pt>
    <dgm:pt modelId="{C008416B-BB2E-4852-9DFD-C2F2CC7E4664}" type="sibTrans" cxnId="{A1860B48-E622-40CA-8E0B-F57DEAD74F7F}">
      <dgm:prSet/>
      <dgm:spPr/>
      <dgm:t>
        <a:bodyPr/>
        <a:lstStyle/>
        <a:p>
          <a:endParaRPr lang="en-US"/>
        </a:p>
      </dgm:t>
    </dgm:pt>
    <dgm:pt modelId="{2E558B97-0899-4CD8-A00F-CCA1731947BD}">
      <dgm:prSet/>
      <dgm:spPr/>
      <dgm:t>
        <a:bodyPr/>
        <a:lstStyle/>
        <a:p>
          <a:pPr rtl="0"/>
          <a:r>
            <a:rPr lang="en-US" dirty="0"/>
            <a:t>If ANYTHING breaks STOP integrating</a:t>
          </a:r>
        </a:p>
      </dgm:t>
    </dgm:pt>
    <dgm:pt modelId="{F569CB46-3B07-4AD1-AAA5-56C61C3E2B78}" type="parTrans" cxnId="{F9881A50-3F41-4D02-9CF9-158221C17978}">
      <dgm:prSet/>
      <dgm:spPr/>
    </dgm:pt>
    <dgm:pt modelId="{5D33D283-EE4B-4937-8D17-0B30910C94E6}" type="sibTrans" cxnId="{F9881A50-3F41-4D02-9CF9-158221C17978}">
      <dgm:prSet/>
      <dgm:spPr/>
    </dgm:pt>
    <dgm:pt modelId="{C5F9276E-0DF7-4EBF-9904-C4DC5790EDAF}">
      <dgm:prSet/>
      <dgm:spPr/>
      <dgm:t>
        <a:bodyPr/>
        <a:lstStyle/>
        <a:p>
          <a:pPr rtl="0"/>
          <a:r>
            <a:rPr lang="en-US" dirty="0"/>
            <a:t>Once build is GREEN continue integration</a:t>
          </a:r>
        </a:p>
      </dgm:t>
    </dgm:pt>
    <dgm:pt modelId="{192BAF82-C3BF-41E9-B742-083D26479306}" type="parTrans" cxnId="{86F01B71-2093-4BD2-A42C-435E5BF895DF}">
      <dgm:prSet/>
      <dgm:spPr/>
    </dgm:pt>
    <dgm:pt modelId="{E67FC855-33B9-43A0-B040-B5BB98C0B8D4}" type="sibTrans" cxnId="{86F01B71-2093-4BD2-A42C-435E5BF895DF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 custLinFactNeighborY="-2644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CFE62D0E-99E6-48A8-82ED-78E1457ADAEE}" type="presOf" srcId="{2E558B97-0899-4CD8-A00F-CCA1731947BD}" destId="{F901923D-E6E1-47FE-BE41-8B8C66EFA3AF}" srcOrd="0" destOrd="1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A1860B48-E622-40CA-8E0B-F57DEAD74F7F}" srcId="{FAB0D79A-6A73-465B-8361-1FE36EEDCA6C}" destId="{316D762C-A7DF-4427-9958-082A9E3C03DB}" srcOrd="1" destOrd="0" parTransId="{CE3AFAFE-E7E4-4BF4-A862-80EBB3EECC8E}" sibTransId="{C008416B-BB2E-4852-9DFD-C2F2CC7E4664}"/>
    <dgm:cxn modelId="{F9881A50-3F41-4D02-9CF9-158221C17978}" srcId="{35CE50FE-FA6B-438A-BDBA-9B273E6736BA}" destId="{2E558B97-0899-4CD8-A00F-CCA1731947BD}" srcOrd="1" destOrd="0" parTransId="{F569CB46-3B07-4AD1-AAA5-56C61C3E2B78}" sibTransId="{5D33D283-EE4B-4937-8D17-0B30910C94E6}"/>
    <dgm:cxn modelId="{86F01B71-2093-4BD2-A42C-435E5BF895DF}" srcId="{35CE50FE-FA6B-438A-BDBA-9B273E6736BA}" destId="{C5F9276E-0DF7-4EBF-9904-C4DC5790EDAF}" srcOrd="2" destOrd="0" parTransId="{192BAF82-C3BF-41E9-B742-083D26479306}" sibTransId="{E67FC855-33B9-43A0-B040-B5BB98C0B8D4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B8032CB4-317A-4143-8AE3-59E0968DEEF8}" type="presOf" srcId="{C5F9276E-0DF7-4EBF-9904-C4DC5790EDAF}" destId="{F901923D-E6E1-47FE-BE41-8B8C66EFA3AF}" srcOrd="0" destOrd="2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3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AF289E3-0E58-49C3-BBC9-45F721F1694D}" type="presOf" srcId="{316D762C-A7DF-4427-9958-082A9E3C03DB}" destId="{3C6D13E9-035D-48C2-B157-0FA2B30F21B6}" srcOrd="0" destOrd="1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3E6CC-6B8A-42C5-913F-964F1CD30A17}">
      <dsp:nvSpPr>
        <dsp:cNvPr id="0" name=""/>
        <dsp:cNvSpPr/>
      </dsp:nvSpPr>
      <dsp:spPr>
        <a:xfrm>
          <a:off x="3048000" y="1551917"/>
          <a:ext cx="109584" cy="48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82"/>
              </a:lnTo>
              <a:lnTo>
                <a:pt x="109584" y="48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50B75-8E4C-47DA-B069-40408FB86814}">
      <dsp:nvSpPr>
        <dsp:cNvPr id="0" name=""/>
        <dsp:cNvSpPr/>
      </dsp:nvSpPr>
      <dsp:spPr>
        <a:xfrm>
          <a:off x="2938415" y="1551917"/>
          <a:ext cx="109584" cy="480082"/>
        </a:xfrm>
        <a:custGeom>
          <a:avLst/>
          <a:gdLst/>
          <a:ahLst/>
          <a:cxnLst/>
          <a:rect l="0" t="0" r="0" b="0"/>
          <a:pathLst>
            <a:path>
              <a:moveTo>
                <a:pt x="109584" y="0"/>
              </a:moveTo>
              <a:lnTo>
                <a:pt x="109584" y="480082"/>
              </a:lnTo>
              <a:lnTo>
                <a:pt x="0" y="480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DA90E-A151-4313-BD9C-7637881173DF}">
      <dsp:nvSpPr>
        <dsp:cNvPr id="0" name=""/>
        <dsp:cNvSpPr/>
      </dsp:nvSpPr>
      <dsp:spPr>
        <a:xfrm>
          <a:off x="3048000" y="1551917"/>
          <a:ext cx="2525650" cy="96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0580"/>
              </a:lnTo>
              <a:lnTo>
                <a:pt x="2525650" y="850580"/>
              </a:lnTo>
              <a:lnTo>
                <a:pt x="2525650" y="960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853C2-3AB0-4E87-95B0-3EA5E33B9F46}">
      <dsp:nvSpPr>
        <dsp:cNvPr id="0" name=""/>
        <dsp:cNvSpPr/>
      </dsp:nvSpPr>
      <dsp:spPr>
        <a:xfrm>
          <a:off x="3048000" y="1551917"/>
          <a:ext cx="1262825" cy="96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0580"/>
              </a:lnTo>
              <a:lnTo>
                <a:pt x="1262825" y="850580"/>
              </a:lnTo>
              <a:lnTo>
                <a:pt x="1262825" y="960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230B5-4575-4BBC-9446-B4251E4F7851}">
      <dsp:nvSpPr>
        <dsp:cNvPr id="0" name=""/>
        <dsp:cNvSpPr/>
      </dsp:nvSpPr>
      <dsp:spPr>
        <a:xfrm>
          <a:off x="3002280" y="1551917"/>
          <a:ext cx="91440" cy="960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0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CA52D-7916-4E8A-9F1E-9818AC56A84F}">
      <dsp:nvSpPr>
        <dsp:cNvPr id="0" name=""/>
        <dsp:cNvSpPr/>
      </dsp:nvSpPr>
      <dsp:spPr>
        <a:xfrm>
          <a:off x="1785174" y="1551917"/>
          <a:ext cx="1262825" cy="960164"/>
        </a:xfrm>
        <a:custGeom>
          <a:avLst/>
          <a:gdLst/>
          <a:ahLst/>
          <a:cxnLst/>
          <a:rect l="0" t="0" r="0" b="0"/>
          <a:pathLst>
            <a:path>
              <a:moveTo>
                <a:pt x="1262825" y="0"/>
              </a:moveTo>
              <a:lnTo>
                <a:pt x="1262825" y="850580"/>
              </a:lnTo>
              <a:lnTo>
                <a:pt x="0" y="850580"/>
              </a:lnTo>
              <a:lnTo>
                <a:pt x="0" y="960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EF52D-38C6-4509-B066-1BF330DFD245}">
      <dsp:nvSpPr>
        <dsp:cNvPr id="0" name=""/>
        <dsp:cNvSpPr/>
      </dsp:nvSpPr>
      <dsp:spPr>
        <a:xfrm>
          <a:off x="522349" y="1551917"/>
          <a:ext cx="2525650" cy="960164"/>
        </a:xfrm>
        <a:custGeom>
          <a:avLst/>
          <a:gdLst/>
          <a:ahLst/>
          <a:cxnLst/>
          <a:rect l="0" t="0" r="0" b="0"/>
          <a:pathLst>
            <a:path>
              <a:moveTo>
                <a:pt x="2525650" y="0"/>
              </a:moveTo>
              <a:lnTo>
                <a:pt x="2525650" y="850580"/>
              </a:lnTo>
              <a:lnTo>
                <a:pt x="0" y="850580"/>
              </a:lnTo>
              <a:lnTo>
                <a:pt x="0" y="960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302CD-84E1-4433-921C-C5263CC94F8B}">
      <dsp:nvSpPr>
        <dsp:cNvPr id="0" name=""/>
        <dsp:cNvSpPr/>
      </dsp:nvSpPr>
      <dsp:spPr>
        <a:xfrm>
          <a:off x="2526171" y="1030089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PROJECT MANAGER, APP OWNER, KEY STAKEHOLDERS</a:t>
          </a:r>
        </a:p>
      </dsp:txBody>
      <dsp:txXfrm>
        <a:off x="2526171" y="1030089"/>
        <a:ext cx="1043657" cy="521828"/>
      </dsp:txXfrm>
    </dsp:sp>
    <dsp:sp modelId="{CCEE680E-1C6B-45E4-B452-4C8C7BBBCB61}">
      <dsp:nvSpPr>
        <dsp:cNvPr id="0" name=""/>
        <dsp:cNvSpPr/>
      </dsp:nvSpPr>
      <dsp:spPr>
        <a:xfrm>
          <a:off x="520" y="2512082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SME </a:t>
          </a:r>
        </a:p>
      </dsp:txBody>
      <dsp:txXfrm>
        <a:off x="520" y="2512082"/>
        <a:ext cx="1043657" cy="521828"/>
      </dsp:txXfrm>
    </dsp:sp>
    <dsp:sp modelId="{B40EF04F-C36A-4194-B1DF-56FDD01C5E4B}">
      <dsp:nvSpPr>
        <dsp:cNvPr id="0" name=""/>
        <dsp:cNvSpPr/>
      </dsp:nvSpPr>
      <dsp:spPr>
        <a:xfrm>
          <a:off x="1263346" y="2512082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</a:t>
          </a:r>
        </a:p>
      </dsp:txBody>
      <dsp:txXfrm>
        <a:off x="1263346" y="2512082"/>
        <a:ext cx="1043657" cy="521828"/>
      </dsp:txXfrm>
    </dsp:sp>
    <dsp:sp modelId="{874628A5-1AD8-4F98-BFF7-A2E2456C97A3}">
      <dsp:nvSpPr>
        <dsp:cNvPr id="0" name=""/>
        <dsp:cNvSpPr/>
      </dsp:nvSpPr>
      <dsp:spPr>
        <a:xfrm>
          <a:off x="2526171" y="2512082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ANALYST</a:t>
          </a:r>
        </a:p>
      </dsp:txBody>
      <dsp:txXfrm>
        <a:off x="2526171" y="2512082"/>
        <a:ext cx="1043657" cy="521828"/>
      </dsp:txXfrm>
    </dsp:sp>
    <dsp:sp modelId="{73481E23-CEA8-4841-B64E-5EF0CA299EDC}">
      <dsp:nvSpPr>
        <dsp:cNvPr id="0" name=""/>
        <dsp:cNvSpPr/>
      </dsp:nvSpPr>
      <dsp:spPr>
        <a:xfrm>
          <a:off x="3788996" y="2512082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STAKEHOLDER</a:t>
          </a:r>
        </a:p>
      </dsp:txBody>
      <dsp:txXfrm>
        <a:off x="3788996" y="2512082"/>
        <a:ext cx="1043657" cy="521828"/>
      </dsp:txXfrm>
    </dsp:sp>
    <dsp:sp modelId="{667262FB-1327-428F-BE50-0C1F9B9B75F9}">
      <dsp:nvSpPr>
        <dsp:cNvPr id="0" name=""/>
        <dsp:cNvSpPr/>
      </dsp:nvSpPr>
      <dsp:spPr>
        <a:xfrm>
          <a:off x="5051821" y="2512082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INFASTRUCTURE LEAD AND DESIGNER</a:t>
          </a:r>
        </a:p>
      </dsp:txBody>
      <dsp:txXfrm>
        <a:off x="5051821" y="2512082"/>
        <a:ext cx="1043657" cy="521828"/>
      </dsp:txXfrm>
    </dsp:sp>
    <dsp:sp modelId="{AA6EC1BC-9135-47AA-BB60-519BEB01EDFB}">
      <dsp:nvSpPr>
        <dsp:cNvPr id="0" name=""/>
        <dsp:cNvSpPr/>
      </dsp:nvSpPr>
      <dsp:spPr>
        <a:xfrm>
          <a:off x="1894758" y="1771085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INTERATION MANAGER</a:t>
          </a:r>
        </a:p>
      </dsp:txBody>
      <dsp:txXfrm>
        <a:off x="1894758" y="1771085"/>
        <a:ext cx="1043657" cy="521828"/>
      </dsp:txXfrm>
    </dsp:sp>
    <dsp:sp modelId="{7D163B28-3C57-4D1E-8F62-4E200C7D5062}">
      <dsp:nvSpPr>
        <dsp:cNvPr id="0" name=""/>
        <dsp:cNvSpPr/>
      </dsp:nvSpPr>
      <dsp:spPr>
        <a:xfrm>
          <a:off x="3157584" y="1771085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TECH LEAD</a:t>
          </a:r>
        </a:p>
      </dsp:txBody>
      <dsp:txXfrm>
        <a:off x="3157584" y="1771085"/>
        <a:ext cx="1043657" cy="521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0A932-5FC2-4BB4-B516-D298FCFD1E40}">
      <dsp:nvSpPr>
        <dsp:cNvPr id="0" name=""/>
        <dsp:cNvSpPr/>
      </dsp:nvSpPr>
      <dsp:spPr>
        <a:xfrm rot="5400000">
          <a:off x="2674954" y="699977"/>
          <a:ext cx="1756833" cy="152844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TL, IM: Virtual(those who are qualified fill these roles</a:t>
          </a:r>
        </a:p>
      </dsp:txBody>
      <dsp:txXfrm rot="-5400000">
        <a:off x="3027331" y="859556"/>
        <a:ext cx="1052079" cy="1209287"/>
      </dsp:txXfrm>
    </dsp:sp>
    <dsp:sp modelId="{770DAC99-3D2A-4850-BF76-D2C7556FC59B}">
      <dsp:nvSpPr>
        <dsp:cNvPr id="0" name=""/>
        <dsp:cNvSpPr/>
      </dsp:nvSpPr>
      <dsp:spPr>
        <a:xfrm>
          <a:off x="1240206" y="957957"/>
          <a:ext cx="1306286" cy="10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240206" y="957957"/>
        <a:ext cx="1306286" cy="1054100"/>
      </dsp:txXfrm>
    </dsp:sp>
    <dsp:sp modelId="{A7CADCDB-49DE-4BEE-99B4-5A580CB82001}">
      <dsp:nvSpPr>
        <dsp:cNvPr id="0" name=""/>
        <dsp:cNvSpPr/>
      </dsp:nvSpPr>
      <dsp:spPr>
        <a:xfrm rot="5400000">
          <a:off x="1024233" y="699977"/>
          <a:ext cx="1756833" cy="152844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470057"/>
            <a:satOff val="5043"/>
            <a:lumOff val="8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PM, AO, KS: Big Picture</a:t>
          </a:r>
        </a:p>
      </dsp:txBody>
      <dsp:txXfrm rot="-5400000">
        <a:off x="1376610" y="859556"/>
        <a:ext cx="1052079" cy="1209287"/>
      </dsp:txXfrm>
    </dsp:sp>
    <dsp:sp modelId="{9E4A668D-C8D4-4A25-84F7-12F33EDA6AD5}">
      <dsp:nvSpPr>
        <dsp:cNvPr id="0" name=""/>
        <dsp:cNvSpPr/>
      </dsp:nvSpPr>
      <dsp:spPr>
        <a:xfrm rot="5400000">
          <a:off x="1846431" y="2191177"/>
          <a:ext cx="1756833" cy="152844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940114"/>
            <a:satOff val="10086"/>
            <a:lumOff val="17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Develope</a:t>
          </a:r>
          <a:r>
            <a:rPr lang="en-US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OF US</a:t>
          </a:r>
        </a:p>
      </dsp:txBody>
      <dsp:txXfrm rot="-5400000">
        <a:off x="2198808" y="2350756"/>
        <a:ext cx="1052079" cy="1209287"/>
      </dsp:txXfrm>
    </dsp:sp>
    <dsp:sp modelId="{D1819F51-D1EA-4C00-B541-AEB692D75F33}">
      <dsp:nvSpPr>
        <dsp:cNvPr id="0" name=""/>
        <dsp:cNvSpPr/>
      </dsp:nvSpPr>
      <dsp:spPr>
        <a:xfrm>
          <a:off x="0" y="2428350"/>
          <a:ext cx="1897380" cy="10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30A4C-5F79-4516-B261-349F1DFCB2FC}">
      <dsp:nvSpPr>
        <dsp:cNvPr id="0" name=""/>
        <dsp:cNvSpPr/>
      </dsp:nvSpPr>
      <dsp:spPr>
        <a:xfrm rot="5400000">
          <a:off x="3497152" y="2191177"/>
          <a:ext cx="1756833" cy="152844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0410171"/>
            <a:satOff val="15129"/>
            <a:lumOff val="2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Stakeholder: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OF US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Position keeps vision in mind </a:t>
          </a:r>
        </a:p>
      </dsp:txBody>
      <dsp:txXfrm rot="-5400000">
        <a:off x="3849529" y="2350756"/>
        <a:ext cx="1052079" cy="1209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42800-4528-4FA8-BD0C-618C63B9AC28}">
      <dsp:nvSpPr>
        <dsp:cNvPr id="0" name=""/>
        <dsp:cNvSpPr/>
      </dsp:nvSpPr>
      <dsp:spPr>
        <a:xfrm>
          <a:off x="436066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DRIVER</a:t>
          </a:r>
        </a:p>
      </dsp:txBody>
      <dsp:txXfrm>
        <a:off x="470066" y="34496"/>
        <a:ext cx="2253718" cy="1092859"/>
      </dsp:txXfrm>
    </dsp:sp>
    <dsp:sp modelId="{2969A49E-65A5-4351-9256-DF8E4EDCD25C}">
      <dsp:nvSpPr>
        <dsp:cNvPr id="0" name=""/>
        <dsp:cNvSpPr/>
      </dsp:nvSpPr>
      <dsp:spPr>
        <a:xfrm>
          <a:off x="668238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94D49-AEC8-4B7B-87A2-B2D84A3CE3C0}">
      <dsp:nvSpPr>
        <dsp:cNvPr id="0" name=""/>
        <dsp:cNvSpPr/>
      </dsp:nvSpPr>
      <dsp:spPr>
        <a:xfrm>
          <a:off x="900410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WRITING CODE </a:t>
          </a:r>
        </a:p>
      </dsp:txBody>
      <dsp:txXfrm>
        <a:off x="934410" y="1485570"/>
        <a:ext cx="1789374" cy="1092859"/>
      </dsp:txXfrm>
    </dsp:sp>
    <dsp:sp modelId="{8CF1747F-3301-4EA0-99EC-C46150A59D96}">
      <dsp:nvSpPr>
        <dsp:cNvPr id="0" name=""/>
        <dsp:cNvSpPr/>
      </dsp:nvSpPr>
      <dsp:spPr>
        <a:xfrm>
          <a:off x="668238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A8B6E-006F-4F17-9D55-A7724D434DFC}">
      <dsp:nvSpPr>
        <dsp:cNvPr id="0" name=""/>
        <dsp:cNvSpPr/>
      </dsp:nvSpPr>
      <dsp:spPr>
        <a:xfrm>
          <a:off x="900410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TESTING</a:t>
          </a:r>
        </a:p>
      </dsp:txBody>
      <dsp:txXfrm>
        <a:off x="934410" y="2936644"/>
        <a:ext cx="1789374" cy="1092859"/>
      </dsp:txXfrm>
    </dsp:sp>
    <dsp:sp modelId="{1FA51438-C3C8-48EC-8A2D-CF44CD187DE7}">
      <dsp:nvSpPr>
        <dsp:cNvPr id="0" name=""/>
        <dsp:cNvSpPr/>
      </dsp:nvSpPr>
      <dsp:spPr>
        <a:xfrm>
          <a:off x="3338214" y="496"/>
          <a:ext cx="2321718" cy="116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COPILOT (NAVIGATE)</a:t>
          </a:r>
        </a:p>
      </dsp:txBody>
      <dsp:txXfrm>
        <a:off x="3372214" y="34496"/>
        <a:ext cx="2253718" cy="1092859"/>
      </dsp:txXfrm>
    </dsp:sp>
    <dsp:sp modelId="{C5E9EB70-21EC-4E42-8149-8C138393AAE5}">
      <dsp:nvSpPr>
        <dsp:cNvPr id="0" name=""/>
        <dsp:cNvSpPr/>
      </dsp:nvSpPr>
      <dsp:spPr>
        <a:xfrm>
          <a:off x="3570386" y="1161355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6CDC8-6A27-4663-AA6E-0922431EA2AE}">
      <dsp:nvSpPr>
        <dsp:cNvPr id="0" name=""/>
        <dsp:cNvSpPr/>
      </dsp:nvSpPr>
      <dsp:spPr>
        <a:xfrm>
          <a:off x="3802558" y="1451570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OBSERVE</a:t>
          </a:r>
        </a:p>
      </dsp:txBody>
      <dsp:txXfrm>
        <a:off x="3836558" y="1485570"/>
        <a:ext cx="1789374" cy="1092859"/>
      </dsp:txXfrm>
    </dsp:sp>
    <dsp:sp modelId="{E3E07EB8-5761-49D9-843A-A2B05F94E7AC}">
      <dsp:nvSpPr>
        <dsp:cNvPr id="0" name=""/>
        <dsp:cNvSpPr/>
      </dsp:nvSpPr>
      <dsp:spPr>
        <a:xfrm>
          <a:off x="3570386" y="1161355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1D97B-6011-41FF-9668-45737056FD56}">
      <dsp:nvSpPr>
        <dsp:cNvPr id="0" name=""/>
        <dsp:cNvSpPr/>
      </dsp:nvSpPr>
      <dsp:spPr>
        <a:xfrm>
          <a:off x="3802558" y="2902644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STRATEGIC FOCUS</a:t>
          </a:r>
        </a:p>
      </dsp:txBody>
      <dsp:txXfrm>
        <a:off x="3836558" y="2936644"/>
        <a:ext cx="1789374" cy="1092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11E9B-681B-495C-B084-849D7DAEA1D8}">
      <dsp:nvSpPr>
        <dsp:cNvPr id="0" name=""/>
        <dsp:cNvSpPr/>
      </dsp:nvSpPr>
      <dsp:spPr>
        <a:xfrm>
          <a:off x="0" y="0"/>
          <a:ext cx="701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1DA3F-EF34-41A3-80CC-9E07F53E4C59}">
      <dsp:nvSpPr>
        <dsp:cNvPr id="0" name=""/>
        <dsp:cNvSpPr/>
      </dsp:nvSpPr>
      <dsp:spPr>
        <a:xfrm>
          <a:off x="0" y="0"/>
          <a:ext cx="1402080" cy="198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Planning Poker and Prioritization</a:t>
          </a:r>
        </a:p>
      </dsp:txBody>
      <dsp:txXfrm>
        <a:off x="0" y="0"/>
        <a:ext cx="1402080" cy="1981200"/>
      </dsp:txXfrm>
    </dsp:sp>
    <dsp:sp modelId="{B9C90966-2437-40F0-986F-19128C94991E}">
      <dsp:nvSpPr>
        <dsp:cNvPr id="0" name=""/>
        <dsp:cNvSpPr/>
      </dsp:nvSpPr>
      <dsp:spPr>
        <a:xfrm>
          <a:off x="1507236" y="65104"/>
          <a:ext cx="5503164" cy="61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PP- Based on Fibonacci Sequence: 0, 1, 1, 3, 5, 8, 13</a:t>
          </a:r>
        </a:p>
      </dsp:txBody>
      <dsp:txXfrm>
        <a:off x="1507236" y="65104"/>
        <a:ext cx="5503164" cy="611230"/>
      </dsp:txXfrm>
    </dsp:sp>
    <dsp:sp modelId="{72123D60-8177-4DEC-8B74-3411B311925A}">
      <dsp:nvSpPr>
        <dsp:cNvPr id="0" name=""/>
        <dsp:cNvSpPr/>
      </dsp:nvSpPr>
      <dsp:spPr>
        <a:xfrm>
          <a:off x="1402080" y="676335"/>
          <a:ext cx="5608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F732F-534E-4B23-9367-25F195A9DF6F}">
      <dsp:nvSpPr>
        <dsp:cNvPr id="0" name=""/>
        <dsp:cNvSpPr/>
      </dsp:nvSpPr>
      <dsp:spPr>
        <a:xfrm>
          <a:off x="1507236" y="741440"/>
          <a:ext cx="5503164" cy="1174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P- What is most profitable/important</a:t>
          </a:r>
        </a:p>
      </dsp:txBody>
      <dsp:txXfrm>
        <a:off x="1507236" y="741440"/>
        <a:ext cx="5503164" cy="1174322"/>
      </dsp:txXfrm>
    </dsp:sp>
    <dsp:sp modelId="{AE4B2E35-E08D-4653-B223-973638B45700}">
      <dsp:nvSpPr>
        <dsp:cNvPr id="0" name=""/>
        <dsp:cNvSpPr/>
      </dsp:nvSpPr>
      <dsp:spPr>
        <a:xfrm>
          <a:off x="1402080" y="1915762"/>
          <a:ext cx="5608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98941-9665-4528-A24A-6284633096F1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CCCE9-9697-4985-B78F-9C7E8644979F}">
      <dsp:nvSpPr>
        <dsp:cNvPr id="0" name=""/>
        <dsp:cNvSpPr/>
      </dsp:nvSpPr>
      <dsp:spPr>
        <a:xfrm>
          <a:off x="0" y="0"/>
          <a:ext cx="1371600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Sustainable Pace</a:t>
          </a:r>
        </a:p>
      </dsp:txBody>
      <dsp:txXfrm>
        <a:off x="0" y="0"/>
        <a:ext cx="1371600" cy="1248830"/>
      </dsp:txXfrm>
    </dsp:sp>
    <dsp:sp modelId="{68DBF6AB-3A46-46EA-9D4A-B522F14F74B8}">
      <dsp:nvSpPr>
        <dsp:cNvPr id="0" name=""/>
        <dsp:cNvSpPr/>
      </dsp:nvSpPr>
      <dsp:spPr>
        <a:xfrm>
          <a:off x="1474469" y="62441"/>
          <a:ext cx="5383530" cy="51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This just means be willing to reevaluate effort </a:t>
          </a:r>
        </a:p>
      </dsp:txBody>
      <dsp:txXfrm>
        <a:off x="1474469" y="62441"/>
        <a:ext cx="5383530" cy="514905"/>
      </dsp:txXfrm>
    </dsp:sp>
    <dsp:sp modelId="{6DBF5AF6-5274-4F9A-B1AD-BAB542BD2225}">
      <dsp:nvSpPr>
        <dsp:cNvPr id="0" name=""/>
        <dsp:cNvSpPr/>
      </dsp:nvSpPr>
      <dsp:spPr>
        <a:xfrm>
          <a:off x="1371599" y="57734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96DC4-206D-4174-BE32-205B851CD958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FAIL</a:t>
          </a:r>
        </a:p>
      </dsp:txBody>
      <dsp:txXfrm>
        <a:off x="2423942" y="259099"/>
        <a:ext cx="1248115" cy="1248115"/>
      </dsp:txXfrm>
    </dsp:sp>
    <dsp:sp modelId="{175BD8E9-5498-4ADD-83E8-5D18B024A8A9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04594" y="1780606"/>
        <a:ext cx="329462" cy="357433"/>
      </dsp:txXfrm>
    </dsp:sp>
    <dsp:sp modelId="{334F7129-DBCB-4D18-81D8-8FBC93573F86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2">
            <a:hueOff val="4981900"/>
            <a:satOff val="-9143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PASS</a:t>
          </a:r>
        </a:p>
      </dsp:txBody>
      <dsp:txXfrm>
        <a:off x="3750511" y="2556785"/>
        <a:ext cx="1248115" cy="1248115"/>
      </dsp:txXfrm>
    </dsp:sp>
    <dsp:sp modelId="{17019CA5-A1BB-4726-8F38-7A3E46846334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981900"/>
            <a:satOff val="-9143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967188" y="3002126"/>
        <a:ext cx="329462" cy="357433"/>
      </dsp:txXfrm>
    </dsp:sp>
    <dsp:sp modelId="{25ABB35D-1029-4226-AB78-87165D86F95B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2">
            <a:hueOff val="9963799"/>
            <a:satOff val="-18285"/>
            <a:lumOff val="16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REFACTOR</a:t>
          </a:r>
        </a:p>
      </dsp:txBody>
      <dsp:txXfrm>
        <a:off x="1097372" y="2556785"/>
        <a:ext cx="1248115" cy="1248115"/>
      </dsp:txXfrm>
    </dsp:sp>
    <dsp:sp modelId="{3E6BBE92-3D4E-4366-AE92-E04F077457CB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963799"/>
            <a:satOff val="-18285"/>
            <a:lumOff val="1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78024" y="1925960"/>
        <a:ext cx="329462" cy="3574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333829"/>
          <a:ext cx="7968615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53" tIns="499872" rIns="618453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If something new is added run from the start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If ANYTHING breaks STOP integrating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Once build is GREEN continue integration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333829"/>
        <a:ext cx="7968615" cy="2116800"/>
      </dsp:txXfrm>
    </dsp:sp>
    <dsp:sp modelId="{E022AD64-6C14-41D5-BC9F-2BFBC0D6C3E0}">
      <dsp:nvSpPr>
        <dsp:cNvPr id="0" name=""/>
        <dsp:cNvSpPr/>
      </dsp:nvSpPr>
      <dsp:spPr>
        <a:xfrm>
          <a:off x="398430" y="13860"/>
          <a:ext cx="4178669" cy="70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36" tIns="0" rIns="21083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CI</a:t>
          </a:r>
        </a:p>
      </dsp:txBody>
      <dsp:txXfrm>
        <a:off x="398430" y="13860"/>
        <a:ext cx="4178669" cy="708480"/>
      </dsp:txXfrm>
    </dsp:sp>
    <dsp:sp modelId="{3C6D13E9-035D-48C2-B157-0FA2B30F21B6}">
      <dsp:nvSpPr>
        <dsp:cNvPr id="0" name=""/>
        <dsp:cNvSpPr/>
      </dsp:nvSpPr>
      <dsp:spPr>
        <a:xfrm>
          <a:off x="0" y="2968739"/>
          <a:ext cx="796861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53" tIns="499872" rIns="61845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Allows for user testing and feedback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400" kern="1200" dirty="0"/>
        </a:p>
      </dsp:txBody>
      <dsp:txXfrm>
        <a:off x="0" y="2968739"/>
        <a:ext cx="7968615" cy="1360800"/>
      </dsp:txXfrm>
    </dsp:sp>
    <dsp:sp modelId="{51995420-F191-467D-9BF2-AC4D4D44A822}">
      <dsp:nvSpPr>
        <dsp:cNvPr id="0" name=""/>
        <dsp:cNvSpPr/>
      </dsp:nvSpPr>
      <dsp:spPr>
        <a:xfrm>
          <a:off x="398430" y="2614500"/>
          <a:ext cx="3078682" cy="708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36" tIns="0" rIns="210836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FSR</a:t>
          </a:r>
        </a:p>
      </dsp:txBody>
      <dsp:txXfrm>
        <a:off x="398430" y="2614500"/>
        <a:ext cx="3078682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3/4/2019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Agile/Scrum</a:t>
            </a:r>
            <a:br>
              <a:rPr lang="en-US" dirty="0"/>
            </a:br>
            <a:r>
              <a:rPr lang="en-US" b="0" dirty="0" err="1"/>
              <a:t>Quorra</a:t>
            </a:r>
            <a:r>
              <a:rPr lang="en-US" b="0" dirty="0"/>
              <a:t> Legacy Dev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Intro/Implementation</a:t>
            </a:r>
          </a:p>
          <a:p>
            <a:pPr algn="r"/>
            <a:r>
              <a:rPr lang="en-US" dirty="0"/>
              <a:t>Timothy Lenahan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 dirty="0"/>
              <a:t>AGILE TEAM RELEVANT TO US</a:t>
            </a:r>
            <a:br>
              <a:rPr lang="en-US" b="0" dirty="0"/>
            </a:b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4DABD7-F16C-4BBE-BA1B-8C83C0221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8405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BRIEF ROLE DESCRIPTIONS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62600" y="173196"/>
            <a:ext cx="2516982" cy="30175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56F9B9-219A-40EA-B08E-39482697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15012"/>
              </p:ext>
            </p:extLst>
          </p:nvPr>
        </p:nvGraphicFramePr>
        <p:xfrm>
          <a:off x="457200" y="1425575"/>
          <a:ext cx="7726363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087B86C-1422-44C0-B20F-7002E3E7B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02073"/>
              </p:ext>
            </p:extLst>
          </p:nvPr>
        </p:nvGraphicFramePr>
        <p:xfrm>
          <a:off x="1524000" y="1752600"/>
          <a:ext cx="632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PAIR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38800" y="173196"/>
            <a:ext cx="2440782" cy="301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AFAF-1ED4-4088-B765-DF53BF8A6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6545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70B3B-0F37-412A-8237-E804CBD4B145}"/>
              </a:ext>
            </a:extLst>
          </p:cNvPr>
          <p:cNvSpPr txBox="1"/>
          <p:nvPr/>
        </p:nvSpPr>
        <p:spPr>
          <a:xfrm>
            <a:off x="685800" y="5816918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NOT NECESSARY FOR EVERY TASK!!!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420505"/>
            <a:ext cx="4638674" cy="675926"/>
          </a:xfrm>
        </p:spPr>
        <p:txBody>
          <a:bodyPr/>
          <a:lstStyle/>
          <a:p>
            <a:r>
              <a:rPr lang="en-US" sz="2400" dirty="0"/>
              <a:t>PLANNING POKER, PRIORITIZATION, and SUSTAINABLE 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62600" y="173196"/>
            <a:ext cx="2516982" cy="301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BFEBC0-C897-440D-9813-E8760A98E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575215"/>
              </p:ext>
            </p:extLst>
          </p:nvPr>
        </p:nvGraphicFramePr>
        <p:xfrm>
          <a:off x="533400" y="1447800"/>
          <a:ext cx="7010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2B3B04-CCA5-4D45-BBAC-C020276B0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630358"/>
              </p:ext>
            </p:extLst>
          </p:nvPr>
        </p:nvGraphicFramePr>
        <p:xfrm>
          <a:off x="762000" y="3780369"/>
          <a:ext cx="6858000" cy="1248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SPRINT/ITERATIONS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038600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STAND UPS</a:t>
            </a:r>
          </a:p>
          <a:p>
            <a:pPr lvl="1"/>
            <a:r>
              <a:rPr lang="en-US" sz="1600" dirty="0"/>
              <a:t>What have you done since last scrum?</a:t>
            </a:r>
          </a:p>
          <a:p>
            <a:pPr lvl="1"/>
            <a:r>
              <a:rPr lang="en-US" sz="1600" dirty="0"/>
              <a:t>What will you do before next scrum?</a:t>
            </a:r>
          </a:p>
          <a:p>
            <a:pPr lvl="1"/>
            <a:r>
              <a:rPr lang="en-US" sz="1600" dirty="0"/>
              <a:t>What is blocking you from completing a task?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SHOWCASES</a:t>
            </a:r>
          </a:p>
          <a:p>
            <a:pPr lvl="1"/>
            <a:r>
              <a:rPr lang="en-US" sz="1600" dirty="0"/>
              <a:t>Show off what we’ve done! (keeps us motivated)</a:t>
            </a:r>
          </a:p>
          <a:p>
            <a:pPr lvl="1"/>
            <a:r>
              <a:rPr lang="en-US" sz="1600" dirty="0"/>
              <a:t>Get feedback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RETROSPECTIVES</a:t>
            </a:r>
          </a:p>
          <a:p>
            <a:pPr lvl="1"/>
            <a:r>
              <a:rPr lang="en-US" sz="1600" dirty="0"/>
              <a:t>What worked well?</a:t>
            </a:r>
          </a:p>
          <a:p>
            <a:pPr lvl="1"/>
            <a:r>
              <a:rPr lang="en-US" sz="1600" dirty="0"/>
              <a:t>What didn’t work well?</a:t>
            </a:r>
          </a:p>
          <a:p>
            <a:pPr lvl="1"/>
            <a:r>
              <a:rPr lang="en-US" sz="1600" dirty="0"/>
              <a:t>What still puzzles us?</a:t>
            </a:r>
          </a:p>
          <a:p>
            <a:pPr lvl="1"/>
            <a:r>
              <a:rPr lang="en-US" sz="1600" dirty="0"/>
              <a:t>WHAT ARE WE GOING TO CHANGE? </a:t>
            </a:r>
            <a:r>
              <a:rPr lang="en-US" sz="1600" dirty="0">
                <a:solidFill>
                  <a:srgbClr val="FF0000"/>
                </a:solidFill>
              </a:rPr>
              <a:t>IF ANYTHING</a:t>
            </a:r>
            <a:endParaRPr lang="en-US" sz="1600" dirty="0"/>
          </a:p>
          <a:p>
            <a:pPr marL="53721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916B0-D747-46F8-A95F-7847CFF42F4A}"/>
              </a:ext>
            </a:extLst>
          </p:cNvPr>
          <p:cNvSpPr txBox="1"/>
          <p:nvPr/>
        </p:nvSpPr>
        <p:spPr>
          <a:xfrm>
            <a:off x="1905000" y="5867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essential framework for each scrum meeting: COMPLETED, BACKLOG, NEEDS TO BE DONE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DRIVEN DEVELOPMENT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F7B3AB-96DA-4B03-B2AC-781D1D981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7658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AUTOMATED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SUMMARIZE PROJECT RESOURCES</a:t>
            </a:r>
          </a:p>
          <a:p>
            <a:pPr lvl="1"/>
            <a:r>
              <a:rPr lang="en-US" sz="1600" dirty="0"/>
              <a:t>Reduced test time (add and refine tests)</a:t>
            </a:r>
          </a:p>
          <a:p>
            <a:pPr lvl="1"/>
            <a:r>
              <a:rPr lang="en-US" sz="1600" dirty="0"/>
              <a:t>Early feedback (once new code is added test immediately and fix)</a:t>
            </a:r>
          </a:p>
          <a:p>
            <a:pPr lvl="1"/>
            <a:r>
              <a:rPr lang="en-US" sz="1600" dirty="0"/>
              <a:t>Reliable + Repeatable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276034"/>
            <a:ext cx="2545080" cy="3978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sz="2400" dirty="0"/>
              <a:t>CONTINUOUS INTEGRATION and FREQUENT SMALL RELEASES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38800" y="174116"/>
            <a:ext cx="2440782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github.com/</a:t>
            </a:r>
            <a:r>
              <a:rPr lang="en-US" dirty="0" err="1"/>
              <a:t>softdev</a:t>
            </a:r>
            <a:r>
              <a:rPr lang="en-US" dirty="0"/>
              <a:t>-</a:t>
            </a:r>
            <a:r>
              <a:rPr lang="en-US" dirty="0" err="1"/>
              <a:t>quorra</a:t>
            </a:r>
            <a:r>
              <a:rPr lang="en-US" dirty="0"/>
              <a:t>-legacy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207597"/>
              </p:ext>
            </p:extLst>
          </p:nvPr>
        </p:nvGraphicFramePr>
        <p:xfrm>
          <a:off x="466725" y="2286001"/>
          <a:ext cx="796861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120</TotalTime>
  <Words>353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 2</vt:lpstr>
      <vt:lpstr>Verve</vt:lpstr>
      <vt:lpstr>Agile/Scrum Quorra Legacy Dev</vt:lpstr>
      <vt:lpstr>AGILE TEAM RELEVANT TO US </vt:lpstr>
      <vt:lpstr>BRIEF ROLE DESCRIPTIONS</vt:lpstr>
      <vt:lpstr>PAIR PROGRAMMING</vt:lpstr>
      <vt:lpstr>PLANNING POKER, PRIORITIZATION, and SUSTAINABLE PACE</vt:lpstr>
      <vt:lpstr>SPRINT/ITERATIONS</vt:lpstr>
      <vt:lpstr>TEST DRIVEN DEVELOPMENT</vt:lpstr>
      <vt:lpstr>AUTOMATED TESTING</vt:lpstr>
      <vt:lpstr>CONTINUOUS INTEGRATION and FREQUENT SMALL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Agile/Scrum Quorra Legacy Dev</dc:title>
  <dc:creator>Timothy Lenahan</dc:creator>
  <cp:lastModifiedBy>Timothy Lenahan</cp:lastModifiedBy>
  <cp:revision>14</cp:revision>
  <dcterms:created xsi:type="dcterms:W3CDTF">2019-03-04T16:17:15Z</dcterms:created>
  <dcterms:modified xsi:type="dcterms:W3CDTF">2019-03-04T18:17:32Z</dcterms:modified>
</cp:coreProperties>
</file>