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B22F-B6F2-4E97-84CC-1895BD35B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4AF9E-EECA-4A49-BE38-3C2D2787B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E404-EFC8-45FD-A3B6-81F18ED1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D431-09EC-40C3-8616-EC15E1A8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738E-E8F4-4501-B20D-FFC90A48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52F3-D61B-4678-A930-2A70F726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D0103-DB54-4C67-8ED2-260B1206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1710-C395-4B17-B49A-2C2F1940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46B4-C5EB-4870-8BB7-48824DFA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D950-33BB-478E-B6D4-DEB1F584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9B2DF-9EF3-4184-8362-57C94F19E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80181-DC62-4AC9-8873-F51566DF1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4498-7DA2-4EA9-9F0F-E53F5B95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1F3B-298B-4593-9238-CA444E0F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0847-CBF6-4E84-A2B6-6236293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0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AD67-634F-4A15-A61E-59CA0C9B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805C-D3AC-4221-B5DB-BBB0D76B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3CA9-9481-48CF-9C5B-5E9E89BE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C680-12F2-45A0-8D7E-FE8954CA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79D9-6297-4F66-98A3-85F66AA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A2A-6140-40B2-AD63-E73756CE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C8D5E-923B-42B3-8927-AABB27BA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687D-47F2-42DA-9ADB-1583D8F4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D50F-589F-4BF7-AB50-7DFF891D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8E50-90B4-4F75-94B3-AE0185C9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8566-D909-4490-A7C3-95CDF75B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B045-C403-4840-9BD7-86D1F79CA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99029-2C2B-49BB-9474-B76A6195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EA9AC-AF31-4505-952D-416DC5AC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3D94F-9AE9-4B6B-B9F6-E9AC138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47CF-8539-4027-880E-24AFEDEC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4213-58AF-49AF-8777-F6342755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35A77-8A43-4F42-9C2D-568BF7CFF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D7D50-0C04-47CD-AE4E-92D2DE383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0AD11-0C45-40C4-A4AF-8C381EBB5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AAE6-F0C6-43F0-A530-BBA462EDF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EDB87-BCF2-44AE-9F68-2979603E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2BDB7-2CFE-48A5-B0E3-E381A738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07358-CFC3-417A-84B4-40C0AC15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7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0F2C-3007-4771-911F-E1B583C8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72126-A1B1-400B-9656-A4ADD0A2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6D9CD-DE4C-4D5C-9F13-0FBD623F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A4C78-A8C3-40E0-A8F7-7C736608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68FE9-82A9-4D84-A3AC-9521210C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257F0-EF84-454D-AEDA-504E28FA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71430-D5FC-46AE-84FB-BFF60B2C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7A96-A923-4BB5-B2F3-5AA4ABA8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F5A4-5C87-4642-9633-E5038F6F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4216-7405-43B2-83C3-F6121E524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C1477-11F5-4CF5-A242-E465D386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81AB5-8B50-4911-B866-757B071F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48479-8F4E-49EB-BD55-7017BDA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D404-3827-4847-A7FE-E8E9CE82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7786C-85C1-483A-B2E1-13BEF9D08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78372-3248-47B1-AEC2-2B3AA2E25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F60C-445A-4C31-92B6-DCB0FFD4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A59A6-8B58-4A22-A5A0-7823D520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324CE-21CD-40E0-AD79-3B11B3DC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8464B-AEB7-494C-B3D5-9C5AD5AC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AA6A-3234-4F2A-A275-59AE4F73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CE91-1F5D-4D02-BED8-43E75E517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3F21-7279-4B9A-B2CB-D951CD69602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2A4CB-4320-491E-A227-BEDA87479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6688-6365-4D85-9DCC-3177A7409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CE85-98CF-475B-8018-91CB88CB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3555A-65AD-46B9-B65D-B197928D8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3" y="370645"/>
            <a:ext cx="2143125" cy="2747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9F467-BA00-4AF4-A926-516591EB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71" y="704194"/>
            <a:ext cx="1809750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D8CB0-1B96-4420-82AD-70357220F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414" y="175383"/>
            <a:ext cx="2895600" cy="2943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7A11E5-35B0-4488-AAE9-1FB601C15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476" y="323020"/>
            <a:ext cx="3886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Donaldo Norman</dc:creator>
  <cp:lastModifiedBy>Donaldo Norman</cp:lastModifiedBy>
  <cp:revision>3</cp:revision>
  <dcterms:created xsi:type="dcterms:W3CDTF">2018-09-27T02:51:36Z</dcterms:created>
  <dcterms:modified xsi:type="dcterms:W3CDTF">2018-09-27T02:55:31Z</dcterms:modified>
</cp:coreProperties>
</file>