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6AF-65E2-4043-9DC7-0FE10F21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7966-2398-403D-B6D0-E37FADA6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A761-C2A9-4A9E-AB12-1A4B97E7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555E-784D-4F3D-8236-F2D2A72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69CA-B662-4833-ADD5-3061A271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FB85-E997-41DC-B4D6-65F2B89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8CF2-9357-4038-90A5-60DFCB2F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E2F7-AAA6-4AA5-9B90-24FDF0D8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BA85-2739-4E40-A6B0-16C57D2D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446F-D314-4D36-A144-E17B855A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88298-3082-41AF-AA84-C1F07B51B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A9843-D69B-43A8-8DA7-45AB7015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E481-06A2-48AD-84BF-020793A9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868B-823A-42EC-ABC2-545CF634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C193-EC18-4245-B989-A39DB9D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15F-6955-4EAF-AA89-4659A33B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CD92-C26D-4E6A-8F1C-282EE2F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4BEB-CFC9-4912-9855-88C24C24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B346-1D69-4E57-B1BA-0BD73A64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70CE-6489-447D-9B47-3917BCAA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015-C7F3-438D-88D5-3744E1C2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9C9B-9045-4A73-B1BB-1AA43B63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4DC3-DECD-422B-B06D-1FB8C90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2465-D394-4454-BCF4-00EFE78A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939C-4CB3-4602-8B5E-F5069F7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42EF-627C-4976-A1B1-0F8F8BAB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4772-BB5D-4BAC-8A1A-89529AAA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EF2A-4BB7-4641-B9A2-24FA14C5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56B6C-49EB-428A-AD39-CCACE864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8955-7FE5-47A2-B367-71C62A9E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9137-EC8A-458A-8E40-41B85A9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CD06-B8C3-4DE7-A96F-F475A165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FD23-3BD0-46F8-833F-5FC582CA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A7330-72AF-4E2F-8B9A-32C2B645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2BFC3-123B-4062-A70D-30ADE73FF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CAB2A-9FB5-4AA6-AD6D-7249FD06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AC0F-58B2-4DE0-86EC-0A5A5D74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5B4F2-AE32-4128-A9D0-DF206E0F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D4D04-B583-47A3-8AEC-4A3E598E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1544-AAB6-4CF5-AE65-A39BF756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0CD43-EA79-4724-9A32-32A157E3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DB1E8-1CAE-46AA-A7EF-25C3DF09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BA603-A780-4DA3-8CAD-E47507D9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A732-6D41-4F06-B447-BF904A9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AA43D-5499-4EA3-8CD5-588089AF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BA818-B3BD-46B5-B040-EC88F771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95F4-6BA5-4C31-80AA-C28F301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530F-DA4D-43FD-8901-37007D3F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C334-4226-4EB7-84E1-3EDE1544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E321-9F95-4A25-845D-A44B0652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B3B1-32BE-4FED-A542-63454B7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14A7-45BE-4E7C-BAC6-85707D0E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4F6A-97B6-41AD-AF37-9A4218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B6D95-7C65-497B-A697-D5D658F6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1798-BABD-4ABD-8A2C-D06889279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49599-999C-498B-93E7-83B2BD0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4A14-D0F8-4631-9134-F7349DDA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E0B8-A77B-430B-BFB2-4344ED6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F6C9A-36AA-4D60-82BC-8709D2FE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3627-C0FB-4FCB-975A-7704E79E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C9DC-A055-4F87-8957-1E95E5DF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472C-706F-48F4-9F57-7950ABB49B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4AE8-7199-49BF-828D-2D43A4611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C75B-B903-4298-AE04-648F445D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D24-7457-4BDD-B18D-8A6F3054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about design of Future Smith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+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7123-3350-4239-92C3-DE31F599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8440" y="4446166"/>
            <a:ext cx="1859560" cy="8116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Dejan</a:t>
            </a:r>
            <a:endParaRPr lang="en-US" dirty="0"/>
          </a:p>
          <a:p>
            <a:r>
              <a:rPr lang="en-US" dirty="0"/>
              <a:t>09/26/18</a:t>
            </a:r>
          </a:p>
        </p:txBody>
      </p:sp>
    </p:spTree>
    <p:extLst>
      <p:ext uri="{BB962C8B-B14F-4D97-AF65-F5344CB8AC3E}">
        <p14:creationId xmlns:p14="http://schemas.microsoft.com/office/powerpoint/2010/main" val="120210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7A41D-7E51-49E0-8A54-1E2EBACE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49" y="881062"/>
            <a:ext cx="3105150" cy="509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36C7D-C4F2-4793-A572-A20B783154C5}"/>
              </a:ext>
            </a:extLst>
          </p:cNvPr>
          <p:cNvSpPr txBox="1"/>
          <p:nvPr/>
        </p:nvSpPr>
        <p:spPr>
          <a:xfrm>
            <a:off x="704675" y="1149292"/>
            <a:ext cx="6140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Q8: tribe near you</a:t>
            </a:r>
          </a:p>
          <a:p>
            <a:endParaRPr lang="en-US" dirty="0"/>
          </a:p>
          <a:p>
            <a:r>
              <a:rPr lang="en-US" dirty="0"/>
              <a:t>8-1: it may be for mobile size, so what about full width page size design? I can’t see it.</a:t>
            </a:r>
          </a:p>
          <a:p>
            <a:r>
              <a:rPr lang="en-US" dirty="0">
                <a:solidFill>
                  <a:srgbClr val="FF0000"/>
                </a:solidFill>
              </a:rPr>
              <a:t>- Same as before--- this is meant to be a mobile-first redesign for tribe list page. Please ignore for now and let’s make the web page responsive.</a:t>
            </a:r>
          </a:p>
          <a:p>
            <a:endParaRPr lang="en-US" dirty="0"/>
          </a:p>
          <a:p>
            <a:r>
              <a:rPr lang="en-US" dirty="0"/>
              <a:t>8-2. when does it show? I don’t understand how I can be lead to this screen.</a:t>
            </a:r>
          </a:p>
          <a:p>
            <a:r>
              <a:rPr lang="en-US" dirty="0">
                <a:solidFill>
                  <a:srgbClr val="FF0000"/>
                </a:solidFill>
              </a:rPr>
              <a:t>- Same page as Tribe list page.</a:t>
            </a:r>
          </a:p>
          <a:p>
            <a:endParaRPr lang="en-US" dirty="0"/>
          </a:p>
          <a:p>
            <a:r>
              <a:rPr lang="en-US" dirty="0"/>
              <a:t>8-3: what does it mean : ‘tribe near you’? How can I get those projects for a specific user?</a:t>
            </a:r>
          </a:p>
          <a:p>
            <a:r>
              <a:rPr lang="en-US" dirty="0">
                <a:solidFill>
                  <a:srgbClr val="FF0000"/>
                </a:solidFill>
              </a:rPr>
              <a:t>- Shows Tribes based on users location.</a:t>
            </a:r>
          </a:p>
        </p:txBody>
      </p:sp>
    </p:spTree>
    <p:extLst>
      <p:ext uri="{BB962C8B-B14F-4D97-AF65-F5344CB8AC3E}">
        <p14:creationId xmlns:p14="http://schemas.microsoft.com/office/powerpoint/2010/main" val="30073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4AFD9-C3A7-444B-9C25-0C6B9766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65" y="890412"/>
            <a:ext cx="3343275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2441B-FE06-419A-BD94-1BF1561D7A18}"/>
              </a:ext>
            </a:extLst>
          </p:cNvPr>
          <p:cNvSpPr txBox="1"/>
          <p:nvPr/>
        </p:nvSpPr>
        <p:spPr>
          <a:xfrm>
            <a:off x="704675" y="1149292"/>
            <a:ext cx="6140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Q9: sign up (1)</a:t>
            </a:r>
          </a:p>
          <a:p>
            <a:endParaRPr lang="en-US" dirty="0"/>
          </a:p>
          <a:p>
            <a:r>
              <a:rPr lang="en-US" dirty="0"/>
              <a:t>9-1: it may be for mobile size, so what about full width page size design? I can’t see it.</a:t>
            </a:r>
          </a:p>
          <a:p>
            <a:r>
              <a:rPr lang="en-US" dirty="0">
                <a:solidFill>
                  <a:srgbClr val="FF0000"/>
                </a:solidFill>
              </a:rPr>
              <a:t>- Same as before. Let’s leave the signup redesign for later. The basic functionality we have now should be ok.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Although we do need an option to allow user to upload a profile picture– this would be good.</a:t>
            </a:r>
          </a:p>
          <a:p>
            <a:endParaRPr lang="en-US" dirty="0"/>
          </a:p>
          <a:p>
            <a:r>
              <a:rPr lang="en-US" dirty="0"/>
              <a:t>9-2. when does it show? I don’t understand how I can be lead to this screen.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same--- ignore for now.</a:t>
            </a:r>
          </a:p>
          <a:p>
            <a:endParaRPr lang="en-US" dirty="0"/>
          </a:p>
          <a:p>
            <a:r>
              <a:rPr lang="en-US" dirty="0"/>
              <a:t>9-3: all guests need to input their nickname with their avatar, right?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Name &amp;profile picture, yes. Our current basic functionality should cover this.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03AFC4-A4D8-437B-B0C2-82A6ED509B99}"/>
              </a:ext>
            </a:extLst>
          </p:cNvPr>
          <p:cNvCxnSpPr/>
          <p:nvPr/>
        </p:nvCxnSpPr>
        <p:spPr>
          <a:xfrm flipV="1">
            <a:off x="4311941" y="2927758"/>
            <a:ext cx="4320331" cy="5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4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6BDFE5-5EC5-4A28-B036-0B044106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06" y="1143000"/>
            <a:ext cx="3057525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BF50A-EBD6-4E30-973E-3AC92EFF3A4F}"/>
              </a:ext>
            </a:extLst>
          </p:cNvPr>
          <p:cNvSpPr txBox="1"/>
          <p:nvPr/>
        </p:nvSpPr>
        <p:spPr>
          <a:xfrm>
            <a:off x="704675" y="1149292"/>
            <a:ext cx="6140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Q10: sign up (2)</a:t>
            </a:r>
          </a:p>
          <a:p>
            <a:endParaRPr lang="en-US" dirty="0"/>
          </a:p>
          <a:p>
            <a:r>
              <a:rPr lang="en-US" dirty="0"/>
              <a:t>10-1: it may be for mobile size, so what about full width page size design? I can’t see it.</a:t>
            </a:r>
          </a:p>
          <a:p>
            <a:r>
              <a:rPr lang="en-US" dirty="0">
                <a:solidFill>
                  <a:srgbClr val="FF0000"/>
                </a:solidFill>
              </a:rPr>
              <a:t>- Same as before. Let’s leave the signup redesign for later. The basic functionality we have now should be ok.</a:t>
            </a:r>
            <a:endParaRPr lang="en-US" dirty="0"/>
          </a:p>
          <a:p>
            <a:endParaRPr lang="en-US" dirty="0"/>
          </a:p>
          <a:p>
            <a:r>
              <a:rPr lang="en-US" dirty="0"/>
              <a:t>10-2. when does it show? I don’t understand how I can be lead to this screen.</a:t>
            </a:r>
          </a:p>
          <a:p>
            <a:r>
              <a:rPr lang="en-US" dirty="0">
                <a:solidFill>
                  <a:srgbClr val="FF0000"/>
                </a:solidFill>
              </a:rPr>
              <a:t>- Same as before. Let’s leave the signup redesign for later. The basic functionality we have now should be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54CEF-0EA4-4A52-93D2-50DD5534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995" y="1612739"/>
            <a:ext cx="6780784" cy="43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3E81F-3C6C-4D67-89BC-AB9AF444296E}"/>
              </a:ext>
            </a:extLst>
          </p:cNvPr>
          <p:cNvSpPr txBox="1"/>
          <p:nvPr/>
        </p:nvSpPr>
        <p:spPr>
          <a:xfrm>
            <a:off x="704675" y="1149292"/>
            <a:ext cx="3892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Q11: project list</a:t>
            </a:r>
          </a:p>
          <a:p>
            <a:endParaRPr lang="en-US" dirty="0"/>
          </a:p>
          <a:p>
            <a:r>
              <a:rPr lang="en-US" dirty="0"/>
              <a:t>11-1: how can I get ‘good match’ for a specific guest who doesn’t sign up and for any other user?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This was again based on matching member’s interests with projects having the same/ similar topic &amp; skills.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It is like a recommendation/ suggestion.</a:t>
            </a:r>
          </a:p>
        </p:txBody>
      </p:sp>
    </p:spTree>
    <p:extLst>
      <p:ext uri="{BB962C8B-B14F-4D97-AF65-F5344CB8AC3E}">
        <p14:creationId xmlns:p14="http://schemas.microsoft.com/office/powerpoint/2010/main" val="405286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32BA0-F122-448D-B5FD-06C1C06E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0" y="2336093"/>
            <a:ext cx="3773652" cy="2185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CA68F-8340-4883-8408-7E3FFD1A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15" y="4722565"/>
            <a:ext cx="3196855" cy="1921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B43B8-F514-4090-9D99-531D36C1C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919" y="2338506"/>
            <a:ext cx="3373744" cy="1833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3EBAE-EE3E-4B5C-82C7-7405B8D12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70" y="4521906"/>
            <a:ext cx="3147508" cy="2122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53FAD1-7D7B-4D80-B89F-842B40A03EC8}"/>
              </a:ext>
            </a:extLst>
          </p:cNvPr>
          <p:cNvSpPr txBox="1"/>
          <p:nvPr/>
        </p:nvSpPr>
        <p:spPr>
          <a:xfrm>
            <a:off x="949678" y="553673"/>
            <a:ext cx="1003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Q12: tribe details (3)</a:t>
            </a:r>
          </a:p>
          <a:p>
            <a:endParaRPr lang="en-US" dirty="0"/>
          </a:p>
          <a:p>
            <a:r>
              <a:rPr lang="en-US" dirty="0"/>
              <a:t>12-1: I am confused about several designs for tribe detail. Can you explain each design? Which one is for what? </a:t>
            </a:r>
            <a:r>
              <a:rPr lang="en-US" dirty="0">
                <a:solidFill>
                  <a:srgbClr val="FF0000"/>
                </a:solidFill>
              </a:rPr>
              <a:t>– These were different design iterations. Sorry that they all seem to have uploaded. I can understand why it is confusing. See the cross below.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5F16B5-269C-4D41-81CE-011F759CB22F}"/>
              </a:ext>
            </a:extLst>
          </p:cNvPr>
          <p:cNvCxnSpPr/>
          <p:nvPr/>
        </p:nvCxnSpPr>
        <p:spPr>
          <a:xfrm>
            <a:off x="1278384" y="4722565"/>
            <a:ext cx="4154750" cy="1740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A6C757-FD2D-41BD-A079-7CCC1DCE7433}"/>
              </a:ext>
            </a:extLst>
          </p:cNvPr>
          <p:cNvCxnSpPr>
            <a:cxnSpLocks/>
          </p:cNvCxnSpPr>
          <p:nvPr/>
        </p:nvCxnSpPr>
        <p:spPr>
          <a:xfrm>
            <a:off x="6473416" y="2336093"/>
            <a:ext cx="4028867" cy="1835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C42E-9410-40AF-B0A4-CB5F420D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938" y="5159229"/>
            <a:ext cx="7343862" cy="10177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Thanks for reviewing my foolish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BA12A6B-45D3-4A1C-8ACD-420EAAD2CA6A}"/>
              </a:ext>
            </a:extLst>
          </p:cNvPr>
          <p:cNvSpPr txBox="1"/>
          <p:nvPr/>
        </p:nvSpPr>
        <p:spPr>
          <a:xfrm>
            <a:off x="654341" y="1006679"/>
            <a:ext cx="110063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of all, we’d better share the name convention of items on your project.</a:t>
            </a:r>
          </a:p>
          <a:p>
            <a:endParaRPr lang="en-US" dirty="0"/>
          </a:p>
          <a:p>
            <a:r>
              <a:rPr lang="en-US" dirty="0"/>
              <a:t>My suggestion from your requirement is: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Guest</a:t>
            </a:r>
            <a:r>
              <a:rPr lang="en-US" dirty="0"/>
              <a:t> who doesn’t sign up. </a:t>
            </a:r>
            <a:r>
              <a:rPr lang="en-US" dirty="0">
                <a:solidFill>
                  <a:srgbClr val="FF0000"/>
                </a:solidFill>
              </a:rPr>
              <a:t>- Yes</a:t>
            </a:r>
          </a:p>
          <a:p>
            <a:r>
              <a:rPr lang="en-US" dirty="0"/>
              <a:t>2. </a:t>
            </a:r>
            <a:r>
              <a:rPr lang="en-US" b="1" dirty="0"/>
              <a:t>Visitor</a:t>
            </a:r>
            <a:r>
              <a:rPr lang="en-US" dirty="0"/>
              <a:t> for a </a:t>
            </a:r>
            <a:r>
              <a:rPr lang="en-US" strike="sngStrike" dirty="0"/>
              <a:t>tribe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person/ member</a:t>
            </a:r>
            <a:r>
              <a:rPr lang="en-US" dirty="0"/>
              <a:t> who has already signed up, but doesn’t join a tribe. </a:t>
            </a:r>
          </a:p>
          <a:p>
            <a:r>
              <a:rPr lang="en-US" dirty="0"/>
              <a:t>3. </a:t>
            </a:r>
            <a:r>
              <a:rPr lang="en-US" b="1" dirty="0"/>
              <a:t>Tribe</a:t>
            </a:r>
            <a:r>
              <a:rPr lang="en-US" dirty="0"/>
              <a:t> </a:t>
            </a:r>
            <a:r>
              <a:rPr lang="en-US" strike="sngStrike" dirty="0"/>
              <a:t>member</a:t>
            </a:r>
            <a:r>
              <a:rPr lang="en-US" dirty="0"/>
              <a:t> for a tribe </a:t>
            </a:r>
            <a:r>
              <a:rPr lang="en-US" dirty="0">
                <a:solidFill>
                  <a:srgbClr val="FF0000"/>
                </a:solidFill>
              </a:rPr>
              <a:t>– Tribe is a group of tribe members. 1 member = 1 person.</a:t>
            </a:r>
          </a:p>
          <a:p>
            <a:r>
              <a:rPr lang="en-US" dirty="0"/>
              <a:t>4.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strike="sngStrike" dirty="0"/>
              <a:t>member</a:t>
            </a:r>
            <a:r>
              <a:rPr lang="en-US" dirty="0"/>
              <a:t> for a project.</a:t>
            </a:r>
            <a:r>
              <a:rPr lang="en-US" dirty="0">
                <a:solidFill>
                  <a:srgbClr val="FF0000"/>
                </a:solidFill>
              </a:rPr>
              <a:t> – Same logic as above. Project is a project that multiple people/ members can join.</a:t>
            </a:r>
            <a:r>
              <a:rPr lang="en-US" dirty="0"/>
              <a:t> </a:t>
            </a:r>
          </a:p>
          <a:p>
            <a:r>
              <a:rPr lang="en-US" dirty="0"/>
              <a:t>5. </a:t>
            </a:r>
            <a:r>
              <a:rPr lang="en-US" b="1" dirty="0"/>
              <a:t>Tribe owner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who has created this tribe. </a:t>
            </a:r>
          </a:p>
          <a:p>
            <a:r>
              <a:rPr lang="en-US" dirty="0">
                <a:solidFill>
                  <a:srgbClr val="FF0000"/>
                </a:solidFill>
              </a:rPr>
              <a:t>- Yes. </a:t>
            </a:r>
          </a:p>
          <a:p>
            <a:r>
              <a:rPr lang="en-US" dirty="0"/>
              <a:t>Is there another way to become a tribe owner except for creating tribe?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Yes, if they make someone else the tribe owner, i.e., pass the rights to someone else.</a:t>
            </a:r>
          </a:p>
          <a:p>
            <a:br>
              <a:rPr lang="en-US" dirty="0"/>
            </a:br>
            <a:r>
              <a:rPr lang="en-US" dirty="0"/>
              <a:t>6. </a:t>
            </a:r>
            <a:r>
              <a:rPr lang="en-US" b="1" dirty="0"/>
              <a:t>Project leader</a:t>
            </a:r>
            <a:r>
              <a:rPr lang="en-US" dirty="0"/>
              <a:t> who has created this project. </a:t>
            </a:r>
            <a:r>
              <a:rPr lang="en-US" dirty="0">
                <a:solidFill>
                  <a:srgbClr val="FF0000"/>
                </a:solidFill>
              </a:rPr>
              <a:t>- Yes</a:t>
            </a:r>
          </a:p>
          <a:p>
            <a:r>
              <a:rPr lang="en-US" dirty="0"/>
              <a:t> Is there another way to become a project leader  except for creating project? </a:t>
            </a:r>
            <a:r>
              <a:rPr lang="en-US" dirty="0">
                <a:solidFill>
                  <a:srgbClr val="FF0000"/>
                </a:solidFill>
              </a:rPr>
              <a:t>– Yes, if they make someone else the tribe owner, i.e., pass the rights to someone else.</a:t>
            </a:r>
          </a:p>
          <a:p>
            <a:endParaRPr lang="en-US" dirty="0"/>
          </a:p>
          <a:p>
            <a:r>
              <a:rPr lang="en-US" dirty="0"/>
              <a:t>7. </a:t>
            </a:r>
            <a:r>
              <a:rPr lang="en-US" b="1" dirty="0"/>
              <a:t>Sponsor</a:t>
            </a:r>
            <a:r>
              <a:rPr lang="en-US" dirty="0"/>
              <a:t> who donates. It doesn’t care about whether he doesn’t sign up or has signed up. </a:t>
            </a:r>
            <a:r>
              <a:rPr lang="en-US" dirty="0">
                <a:solidFill>
                  <a:srgbClr val="FF0000"/>
                </a:solidFill>
              </a:rPr>
              <a:t>– Yes, unless you think otherwise due to the logic.</a:t>
            </a:r>
          </a:p>
          <a:p>
            <a:endParaRPr lang="en-US" dirty="0"/>
          </a:p>
          <a:p>
            <a:r>
              <a:rPr lang="en-US" dirty="0"/>
              <a:t>Right?</a:t>
            </a:r>
          </a:p>
        </p:txBody>
      </p:sp>
    </p:spTree>
    <p:extLst>
      <p:ext uri="{BB962C8B-B14F-4D97-AF65-F5344CB8AC3E}">
        <p14:creationId xmlns:p14="http://schemas.microsoft.com/office/powerpoint/2010/main" val="427525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35EE0-A289-4A3A-B49B-B8ED02FE0D31}"/>
              </a:ext>
            </a:extLst>
          </p:cNvPr>
          <p:cNvSpPr txBox="1"/>
          <p:nvPr/>
        </p:nvSpPr>
        <p:spPr>
          <a:xfrm>
            <a:off x="1006679" y="486561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Project Detail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75C0-5500-412F-A38B-A9261D283699}"/>
              </a:ext>
            </a:extLst>
          </p:cNvPr>
          <p:cNvSpPr txBox="1"/>
          <p:nvPr/>
        </p:nvSpPr>
        <p:spPr>
          <a:xfrm>
            <a:off x="1006679" y="1191237"/>
            <a:ext cx="9781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two designs are for ‘project details’. What are different from each other?</a:t>
            </a:r>
          </a:p>
          <a:p>
            <a:r>
              <a:rPr lang="en-US" dirty="0"/>
              <a:t>I think left one is for guest who doesn’t sign up and right one is for project member and project leader.</a:t>
            </a:r>
          </a:p>
          <a:p>
            <a:endParaRPr lang="en-US" dirty="0"/>
          </a:p>
          <a:p>
            <a:r>
              <a:rPr lang="en-US" dirty="0"/>
              <a:t>Right? </a:t>
            </a:r>
            <a:r>
              <a:rPr lang="en-US" dirty="0">
                <a:solidFill>
                  <a:srgbClr val="FF0000"/>
                </a:solidFill>
              </a:rPr>
              <a:t>- Correct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8220A2-D252-499A-AF1B-978C7F7D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85" y="2860646"/>
            <a:ext cx="4798280" cy="3506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CA7E6-1DFC-4B67-82FA-6B491DF6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4" y="2860646"/>
            <a:ext cx="5186363" cy="3429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352BD-A1E9-4519-BBDA-997ED195671F}"/>
              </a:ext>
            </a:extLst>
          </p:cNvPr>
          <p:cNvCxnSpPr/>
          <p:nvPr/>
        </p:nvCxnSpPr>
        <p:spPr>
          <a:xfrm>
            <a:off x="3271706" y="1652631"/>
            <a:ext cx="1954635" cy="134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3EED1-519D-46E7-996B-1DAFDBDB0987}"/>
              </a:ext>
            </a:extLst>
          </p:cNvPr>
          <p:cNvCxnSpPr/>
          <p:nvPr/>
        </p:nvCxnSpPr>
        <p:spPr>
          <a:xfrm>
            <a:off x="8279934" y="1677988"/>
            <a:ext cx="310393" cy="216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729906-41A1-45B6-9AD2-5A770624BBB7}"/>
              </a:ext>
            </a:extLst>
          </p:cNvPr>
          <p:cNvCxnSpPr/>
          <p:nvPr/>
        </p:nvCxnSpPr>
        <p:spPr>
          <a:xfrm flipH="1">
            <a:off x="8833607" y="1652631"/>
            <a:ext cx="1325461" cy="21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49D94C-8221-435A-B417-A2F3215781AE}"/>
              </a:ext>
            </a:extLst>
          </p:cNvPr>
          <p:cNvCxnSpPr/>
          <p:nvPr/>
        </p:nvCxnSpPr>
        <p:spPr>
          <a:xfrm flipH="1">
            <a:off x="9815119" y="1677988"/>
            <a:ext cx="551917" cy="208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1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C0713-D8C5-45E2-90B3-C0A95747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95" y="2306972"/>
            <a:ext cx="5777253" cy="3749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87A96-30C9-4DF6-A025-DC273CCB7DBB}"/>
              </a:ext>
            </a:extLst>
          </p:cNvPr>
          <p:cNvSpPr txBox="1"/>
          <p:nvPr/>
        </p:nvSpPr>
        <p:spPr>
          <a:xfrm>
            <a:off x="318747" y="343949"/>
            <a:ext cx="60998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Q2: Project Detail (2)</a:t>
            </a:r>
          </a:p>
          <a:p>
            <a:endParaRPr lang="en-US" dirty="0"/>
          </a:p>
          <a:p>
            <a:r>
              <a:rPr lang="en-US" dirty="0"/>
              <a:t>2-1: The icon ‘You are a leader of this Tribe(May be Project)’ is just icon? Not button? Or is it drop down menu?</a:t>
            </a:r>
          </a:p>
          <a:p>
            <a:r>
              <a:rPr lang="en-US" dirty="0">
                <a:solidFill>
                  <a:srgbClr val="FF0000"/>
                </a:solidFill>
              </a:rPr>
              <a:t>- It is a label with dropdown option “Leave this Project”. This will give an option to make someone else from the project members as the project owner before leaving.</a:t>
            </a:r>
          </a:p>
          <a:p>
            <a:endParaRPr lang="en-US" dirty="0"/>
          </a:p>
          <a:p>
            <a:r>
              <a:rPr lang="en-US" dirty="0"/>
              <a:t>2-2: I think the number of volunteers needed (for example below is 52) is inputted when you create a new project. Right? But I can’t see any design for creating or editing a project. </a:t>
            </a:r>
          </a:p>
          <a:p>
            <a:r>
              <a:rPr lang="en-US" dirty="0">
                <a:solidFill>
                  <a:srgbClr val="FF0000"/>
                </a:solidFill>
              </a:rPr>
              <a:t>-This number is added in by the project owner when they create the project for the first time. Our current/ old design has this too (I am not sure if you are referring to the old website as well).</a:t>
            </a:r>
          </a:p>
          <a:p>
            <a:endParaRPr lang="en-US" dirty="0"/>
          </a:p>
          <a:p>
            <a:r>
              <a:rPr lang="en-US" dirty="0"/>
              <a:t>2-3: the topic for a project can be more than one? Not just one? </a:t>
            </a:r>
            <a:r>
              <a:rPr lang="en-US" dirty="0">
                <a:solidFill>
                  <a:srgbClr val="FF0000"/>
                </a:solidFill>
              </a:rPr>
              <a:t>– Yes, consider them as ‘tags’. One project can get tagged under multiple topics.</a:t>
            </a:r>
          </a:p>
          <a:p>
            <a:endParaRPr lang="en-US" dirty="0"/>
          </a:p>
          <a:p>
            <a:r>
              <a:rPr lang="en-US" dirty="0"/>
              <a:t>2-4: Skills also can be inputted on creating page. But I can’t see any design for creating or editing a project. </a:t>
            </a:r>
            <a:r>
              <a:rPr lang="en-US" dirty="0">
                <a:solidFill>
                  <a:srgbClr val="FF0000"/>
                </a:solidFill>
              </a:rPr>
              <a:t>– I think this exists in the current/ old design which is why the mockup isn’t there.</a:t>
            </a:r>
          </a:p>
        </p:txBody>
      </p:sp>
    </p:spTree>
    <p:extLst>
      <p:ext uri="{BB962C8B-B14F-4D97-AF65-F5344CB8AC3E}">
        <p14:creationId xmlns:p14="http://schemas.microsoft.com/office/powerpoint/2010/main" val="3985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40FCC-21DD-447A-97A4-AC5E2268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1" y="2718033"/>
            <a:ext cx="5665399" cy="3632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F52A-F8D2-47B2-8E27-10796EAC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84" y="2785144"/>
            <a:ext cx="4874321" cy="3196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CF5E3-A8B4-4260-AAB4-AFB591C25EED}"/>
              </a:ext>
            </a:extLst>
          </p:cNvPr>
          <p:cNvSpPr txBox="1"/>
          <p:nvPr/>
        </p:nvSpPr>
        <p:spPr>
          <a:xfrm>
            <a:off x="347207" y="146132"/>
            <a:ext cx="10922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Q3: Tribe Detail (1)</a:t>
            </a:r>
          </a:p>
          <a:p>
            <a:endParaRPr lang="en-US" dirty="0"/>
          </a:p>
          <a:p>
            <a:r>
              <a:rPr lang="en-US" dirty="0"/>
              <a:t>3-1: left one is for a user who </a:t>
            </a:r>
            <a:r>
              <a:rPr lang="en-US" strike="sngStrike" dirty="0"/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has not yet joined</a:t>
            </a:r>
            <a:r>
              <a:rPr lang="en-US" dirty="0"/>
              <a:t> this tribe, right one is for tribe member or tribe owner. Right?</a:t>
            </a:r>
            <a:r>
              <a:rPr lang="en-US" dirty="0">
                <a:solidFill>
                  <a:srgbClr val="FF0000"/>
                </a:solidFill>
              </a:rPr>
              <a:t> – Right one is for a Tribe Owner. But it will look similar for Tribe Member- they will have the ‘leave this tribe’ option, but no ‘Manage Tribe’ option.</a:t>
            </a:r>
          </a:p>
          <a:p>
            <a:endParaRPr lang="en-US" dirty="0"/>
          </a:p>
          <a:p>
            <a:r>
              <a:rPr lang="en-US" dirty="0"/>
              <a:t>3-2: in right picture, the button ‘leave this tribe’ is the child item of drop down menu from ‘you are a leader of this tribe’ icon?? Explain those buttons. </a:t>
            </a:r>
            <a:r>
              <a:rPr lang="en-US" dirty="0">
                <a:solidFill>
                  <a:srgbClr val="FF0000"/>
                </a:solidFill>
              </a:rPr>
              <a:t>– Sorry if it looks confusing! It is a label with a dropdown option to leave the Tribe. If you wish to replace it with another interaction pattern that makes this clearer, we are open to it.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201320-6F3C-432D-8C1C-C8DF913DDE50}"/>
              </a:ext>
            </a:extLst>
          </p:cNvPr>
          <p:cNvCxnSpPr/>
          <p:nvPr/>
        </p:nvCxnSpPr>
        <p:spPr>
          <a:xfrm>
            <a:off x="3070371" y="1476462"/>
            <a:ext cx="201335" cy="26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2931DF-FEFC-4AFC-8D92-0C7DB5632E56}"/>
              </a:ext>
            </a:extLst>
          </p:cNvPr>
          <p:cNvCxnSpPr>
            <a:cxnSpLocks/>
          </p:cNvCxnSpPr>
          <p:nvPr/>
        </p:nvCxnSpPr>
        <p:spPr>
          <a:xfrm flipH="1">
            <a:off x="8959442" y="1020932"/>
            <a:ext cx="930282" cy="225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D97CE0-E23F-4DE4-B7CF-346856615196}"/>
              </a:ext>
            </a:extLst>
          </p:cNvPr>
          <p:cNvCxnSpPr>
            <a:cxnSpLocks/>
          </p:cNvCxnSpPr>
          <p:nvPr/>
        </p:nvCxnSpPr>
        <p:spPr>
          <a:xfrm>
            <a:off x="10113396" y="1020932"/>
            <a:ext cx="402490" cy="216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95E288-A94C-4D54-80EF-D79CA1F02E4E}"/>
              </a:ext>
            </a:extLst>
          </p:cNvPr>
          <p:cNvCxnSpPr>
            <a:cxnSpLocks/>
          </p:cNvCxnSpPr>
          <p:nvPr/>
        </p:nvCxnSpPr>
        <p:spPr>
          <a:xfrm>
            <a:off x="8735770" y="1020932"/>
            <a:ext cx="1683357" cy="234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BA1E7-647F-4996-B105-07BE7307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13" y="1174459"/>
            <a:ext cx="6589815" cy="493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3A2DA-0AC8-4A84-8367-2EE22FFF8AF9}"/>
              </a:ext>
            </a:extLst>
          </p:cNvPr>
          <p:cNvSpPr txBox="1"/>
          <p:nvPr/>
        </p:nvSpPr>
        <p:spPr>
          <a:xfrm>
            <a:off x="897623" y="721452"/>
            <a:ext cx="38253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Q4: Tribe Detail (2)</a:t>
            </a:r>
          </a:p>
          <a:p>
            <a:endParaRPr lang="en-US" dirty="0"/>
          </a:p>
          <a:p>
            <a:r>
              <a:rPr lang="en-US" dirty="0"/>
              <a:t>4-1: you said this is not pop up dialog. Right? </a:t>
            </a:r>
            <a:r>
              <a:rPr lang="en-US" dirty="0">
                <a:solidFill>
                  <a:srgbClr val="FF0000"/>
                </a:solidFill>
              </a:rPr>
              <a:t>– Yes, this was an old design version. The comment in yellow was feedback that is yet to be incorporated in the mockup. Initial design shows list of members in pop-up. But this can be a problem, because clicking on the member name should show more information about that member. Perhaps the list of members can then be on a separate page? You have any suggestions?</a:t>
            </a:r>
          </a:p>
          <a:p>
            <a:endParaRPr lang="en-US" dirty="0"/>
          </a:p>
          <a:p>
            <a:r>
              <a:rPr lang="en-US" dirty="0"/>
              <a:t>4-2: if so, do I need to show member list on normal page when you click ‘see all’ button on previous tribe detail page?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This is one option, yes. It might be too long if the list is long though.</a:t>
            </a:r>
          </a:p>
        </p:txBody>
      </p:sp>
    </p:spTree>
    <p:extLst>
      <p:ext uri="{BB962C8B-B14F-4D97-AF65-F5344CB8AC3E}">
        <p14:creationId xmlns:p14="http://schemas.microsoft.com/office/powerpoint/2010/main" val="25333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E89917-FF25-481C-A04A-1CE30C3B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05" y="1230800"/>
            <a:ext cx="5768077" cy="439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CF8B3-4F76-42E0-B559-827225E231B6}"/>
              </a:ext>
            </a:extLst>
          </p:cNvPr>
          <p:cNvSpPr txBox="1"/>
          <p:nvPr/>
        </p:nvSpPr>
        <p:spPr>
          <a:xfrm>
            <a:off x="897623" y="721452"/>
            <a:ext cx="3825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Q5: Tribe Edit (1)</a:t>
            </a:r>
          </a:p>
          <a:p>
            <a:endParaRPr lang="en-US" dirty="0"/>
          </a:p>
          <a:p>
            <a:r>
              <a:rPr lang="en-US" dirty="0"/>
              <a:t>5-1: can the topic for a tribe be more than one? Or just one? I already asked similar question about project topics.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We want to allow more than one topic to be associated with a project &amp; allow adding more/ custom topics.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Tags seems to be a good solution to me. It will not be a dropdown like shown in the mockup in that case.</a:t>
            </a:r>
          </a:p>
        </p:txBody>
      </p:sp>
    </p:spTree>
    <p:extLst>
      <p:ext uri="{BB962C8B-B14F-4D97-AF65-F5344CB8AC3E}">
        <p14:creationId xmlns:p14="http://schemas.microsoft.com/office/powerpoint/2010/main" val="164207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AE9AC-CBE9-42AD-ACE8-FEB5A127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08" y="1265864"/>
            <a:ext cx="287655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BE242-7BD3-46CE-AD2E-D14AA37ED226}"/>
              </a:ext>
            </a:extLst>
          </p:cNvPr>
          <p:cNvSpPr txBox="1"/>
          <p:nvPr/>
        </p:nvSpPr>
        <p:spPr>
          <a:xfrm>
            <a:off x="897622" y="721452"/>
            <a:ext cx="68969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Q6: interest</a:t>
            </a:r>
          </a:p>
          <a:p>
            <a:endParaRPr lang="en-US" dirty="0"/>
          </a:p>
          <a:p>
            <a:r>
              <a:rPr lang="en-US" dirty="0"/>
              <a:t>6-1: it may be for mobile size, so what about full width page size design? I can’t see it.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Ignore this for now. It is a redesign of the signup/ create profile flow.</a:t>
            </a:r>
          </a:p>
          <a:p>
            <a:endParaRPr lang="en-US" dirty="0"/>
          </a:p>
          <a:p>
            <a:r>
              <a:rPr lang="en-US" dirty="0"/>
              <a:t>6-2. when does it show? I don’t understand how I can be lead to this screen.</a:t>
            </a:r>
          </a:p>
          <a:p>
            <a:r>
              <a:rPr lang="en-US" dirty="0">
                <a:solidFill>
                  <a:srgbClr val="FF0000"/>
                </a:solidFill>
              </a:rPr>
              <a:t>- During signup</a:t>
            </a:r>
          </a:p>
          <a:p>
            <a:endParaRPr lang="en-US" dirty="0"/>
          </a:p>
          <a:p>
            <a:r>
              <a:rPr lang="en-US" dirty="0"/>
              <a:t>6-3: what are different from term between ‘topic’, ‘skill’, ‘interest’?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Topic is like a theme of the project, 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- education, technology, entertainment etc.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Skill is the professional/ personal skills that individuals have that they can contribute to a project, </a:t>
            </a: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- communication skills, leadership, coding skills, design skills, etc.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Interest is similar to topic. User adds </a:t>
            </a:r>
            <a:r>
              <a:rPr lang="en-US" dirty="0" err="1">
                <a:solidFill>
                  <a:srgbClr val="FF0000"/>
                </a:solidFill>
              </a:rPr>
              <a:t>Íntrests</a:t>
            </a:r>
            <a:r>
              <a:rPr lang="en-US" dirty="0">
                <a:solidFill>
                  <a:srgbClr val="FF0000"/>
                </a:solidFill>
              </a:rPr>
              <a:t> to their profile, and it matches with topics &amp;/ or skills associated with a project. This is an old design, so if you see a cleaner solution, please go for it.</a:t>
            </a:r>
          </a:p>
        </p:txBody>
      </p:sp>
    </p:spTree>
    <p:extLst>
      <p:ext uri="{BB962C8B-B14F-4D97-AF65-F5344CB8AC3E}">
        <p14:creationId xmlns:p14="http://schemas.microsoft.com/office/powerpoint/2010/main" val="4524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5D5F1-415F-4041-910F-34047C0A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62" y="847725"/>
            <a:ext cx="2847975" cy="516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4C562-F1A1-4E9B-8B1C-75BB7A123F74}"/>
              </a:ext>
            </a:extLst>
          </p:cNvPr>
          <p:cNvSpPr txBox="1"/>
          <p:nvPr/>
        </p:nvSpPr>
        <p:spPr>
          <a:xfrm>
            <a:off x="897623" y="721452"/>
            <a:ext cx="59470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Q7: suggested projects near you</a:t>
            </a:r>
          </a:p>
          <a:p>
            <a:endParaRPr lang="en-US" dirty="0"/>
          </a:p>
          <a:p>
            <a:r>
              <a:rPr lang="en-US" dirty="0"/>
              <a:t>7-1: it may be for mobile size, so what about full width page size design? I can’t see it.</a:t>
            </a:r>
          </a:p>
          <a:p>
            <a:r>
              <a:rPr lang="en-US" dirty="0">
                <a:solidFill>
                  <a:srgbClr val="FF0000"/>
                </a:solidFill>
              </a:rPr>
              <a:t>- This is a redesign for mobile of the Project list page. Please ignore for now. We can just make the current web page responsive.</a:t>
            </a:r>
          </a:p>
          <a:p>
            <a:endParaRPr lang="en-US" dirty="0"/>
          </a:p>
          <a:p>
            <a:r>
              <a:rPr lang="en-US" dirty="0"/>
              <a:t>7-2: what does it mean : ‘suggested projects near you’? How can I get those projects for a specific user?</a:t>
            </a:r>
          </a:p>
          <a:p>
            <a:r>
              <a:rPr lang="en-US" dirty="0">
                <a:solidFill>
                  <a:srgbClr val="FF0000"/>
                </a:solidFill>
              </a:rPr>
              <a:t>- This suggestion is based on matching user’s interests with the topic/ skill associated with a project.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Else for now, we can do it just based on location– any projects in that location.</a:t>
            </a:r>
          </a:p>
          <a:p>
            <a:endParaRPr lang="en-US" dirty="0"/>
          </a:p>
          <a:p>
            <a:r>
              <a:rPr lang="en-US" dirty="0"/>
              <a:t>7-3: icon ‘near you’ is a drop down menu? What items can be in drop down menu?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User can type in location, and it will search there. Or another option is “”anywhere””</a:t>
            </a:r>
          </a:p>
          <a:p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- if I want to see in Sydney (but I live in Melbourne)</a:t>
            </a:r>
          </a:p>
        </p:txBody>
      </p:sp>
    </p:spTree>
    <p:extLst>
      <p:ext uri="{BB962C8B-B14F-4D97-AF65-F5344CB8AC3E}">
        <p14:creationId xmlns:p14="http://schemas.microsoft.com/office/powerpoint/2010/main" val="308768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Question about design of Future Smith +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FutureSmith-Questions</dc:title>
  <dc:creator>Dejan</dc:creator>
  <cp:lastModifiedBy>Bilal's PC</cp:lastModifiedBy>
  <cp:revision>65</cp:revision>
  <dcterms:created xsi:type="dcterms:W3CDTF">2018-09-27T01:13:27Z</dcterms:created>
  <dcterms:modified xsi:type="dcterms:W3CDTF">2018-09-28T14:13:04Z</dcterms:modified>
</cp:coreProperties>
</file>