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F6AF-65E2-4043-9DC7-0FE10F21F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D7966-2398-403D-B6D0-E37FADA63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0A761-C2A9-4A9E-AB12-1A4B97E7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472C-706F-48F4-9F57-7950ABB49BBE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D555E-784D-4F3D-8236-F2D2A729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B69CA-B662-4833-ADD5-3061A271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952B-92A1-4D0B-B61A-3ECAC4C6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FB85-E997-41DC-B4D6-65F2B8900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68CF2-9357-4038-90A5-60DFCB2F3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3E2F7-AAA6-4AA5-9B90-24FDF0D8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472C-706F-48F4-9F57-7950ABB49BBE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BA85-2739-4E40-A6B0-16C57D2DD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9446F-D314-4D36-A144-E17B855A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952B-92A1-4D0B-B61A-3ECAC4C6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7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588298-3082-41AF-AA84-C1F07B51B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A9843-D69B-43A8-8DA7-45AB7015D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EE481-06A2-48AD-84BF-020793A9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472C-706F-48F4-9F57-7950ABB49BBE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E868B-823A-42EC-ABC2-545CF634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5C193-EC18-4245-B989-A39DB9DD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952B-92A1-4D0B-B61A-3ECAC4C6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8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615F-6955-4EAF-AA89-4659A33B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CCD92-C26D-4E6A-8F1C-282EE2FFE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C4BEB-CFC9-4912-9855-88C24C24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472C-706F-48F4-9F57-7950ABB49BBE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7B346-1D69-4E57-B1BA-0BD73A64C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E70CE-6489-447D-9B47-3917BCAAE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952B-92A1-4D0B-B61A-3ECAC4C6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1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D1015-C7F3-438D-88D5-3744E1C21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89C9B-9045-4A73-B1BB-1AA43B63F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E4DC3-DECD-422B-B06D-1FB8C907D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472C-706F-48F4-9F57-7950ABB49BBE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F2465-D394-4454-BCF4-00EFE78A3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5939C-4CB3-4602-8B5E-F5069F794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952B-92A1-4D0B-B61A-3ECAC4C6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7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242EF-627C-4976-A1B1-0F8F8BAB1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84772-BB5D-4BAC-8A1A-89529AAAD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3EF2A-4BB7-4641-B9A2-24FA14C5A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56B6C-49EB-428A-AD39-CCACE864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472C-706F-48F4-9F57-7950ABB49BBE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38955-7FE5-47A2-B367-71C62A9E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E9137-EC8A-458A-8E40-41B85A96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952B-92A1-4D0B-B61A-3ECAC4C6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7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CD06-B8C3-4DE7-A96F-F475A165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9FD23-3BD0-46F8-833F-5FC582CAD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A7330-72AF-4E2F-8B9A-32C2B6458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32BFC3-123B-4062-A70D-30ADE73FF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ACAB2A-9FB5-4AA6-AD6D-7249FD064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ABAC0F-58B2-4DE0-86EC-0A5A5D74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472C-706F-48F4-9F57-7950ABB49BBE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25B4F2-AE32-4128-A9D0-DF206E0F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8D4D04-B583-47A3-8AEC-4A3E598E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952B-92A1-4D0B-B61A-3ECAC4C6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5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1544-AAB6-4CF5-AE65-A39BF756E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0CD43-EA79-4724-9A32-32A157E3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472C-706F-48F4-9F57-7950ABB49BBE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DB1E8-1CAE-46AA-A7EF-25C3DF095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BA603-A780-4DA3-8CAD-E47507D9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952B-92A1-4D0B-B61A-3ECAC4C6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6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FA732-6D41-4F06-B447-BF904A9E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472C-706F-48F4-9F57-7950ABB49BBE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AA43D-5499-4EA3-8CD5-588089AF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BA818-B3BD-46B5-B040-EC88F771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952B-92A1-4D0B-B61A-3ECAC4C6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9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95F4-6BA5-4C31-80AA-C28F301D5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D530F-DA4D-43FD-8901-37007D3F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AC334-4226-4EB7-84E1-3EDE15446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FE321-9F95-4A25-845D-A44B0652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472C-706F-48F4-9F57-7950ABB49BBE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6B3B1-32BE-4FED-A542-63454B76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C14A7-45BE-4E7C-BAC6-85707D0E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952B-92A1-4D0B-B61A-3ECAC4C6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6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44F6A-97B6-41AD-AF37-9A4218263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7B6D95-7C65-497B-A697-D5D658F64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21798-BABD-4ABD-8A2C-D06889279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49599-999C-498B-93E7-83B2BD0E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472C-706F-48F4-9F57-7950ABB49BBE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44A14-D0F8-4631-9134-F7349DDAC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5E0B8-A77B-430B-BFB2-4344ED66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952B-92A1-4D0B-B61A-3ECAC4C6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0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DF6C9A-36AA-4D60-82BC-8709D2FE9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63627-C0FB-4FCB-975A-7704E79E0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1C9DC-A055-4F87-8957-1E95E5DF2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F472C-706F-48F4-9F57-7950ABB49BBE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54AE8-7199-49BF-828D-2D43A4611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CC75B-B903-4298-AE04-648F445D4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6952B-92A1-4D0B-B61A-3ECAC4C6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1D24-7457-4BDD-B18D-8A6F30545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Question-2 about design of Future Smith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57123-3350-4239-92C3-DE31F5993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8440" y="4446166"/>
            <a:ext cx="1859560" cy="81163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Dejan</a:t>
            </a:r>
            <a:endParaRPr lang="en-US" dirty="0"/>
          </a:p>
          <a:p>
            <a:r>
              <a:rPr lang="en-US" dirty="0"/>
              <a:t>09/28/18</a:t>
            </a:r>
          </a:p>
        </p:txBody>
      </p:sp>
    </p:spTree>
    <p:extLst>
      <p:ext uri="{BB962C8B-B14F-4D97-AF65-F5344CB8AC3E}">
        <p14:creationId xmlns:p14="http://schemas.microsoft.com/office/powerpoint/2010/main" val="120210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235EE0-A289-4A3A-B49B-B8ED02FE0D31}"/>
              </a:ext>
            </a:extLst>
          </p:cNvPr>
          <p:cNvSpPr txBox="1"/>
          <p:nvPr/>
        </p:nvSpPr>
        <p:spPr>
          <a:xfrm>
            <a:off x="1006679" y="486561"/>
            <a:ext cx="191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Q1: Project List (1)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68B469-058F-4B9B-A48A-973177445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169" y="3222072"/>
            <a:ext cx="6803808" cy="29773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66DD88-62A8-44F7-AF42-E0841A831619}"/>
              </a:ext>
            </a:extLst>
          </p:cNvPr>
          <p:cNvSpPr txBox="1"/>
          <p:nvPr/>
        </p:nvSpPr>
        <p:spPr>
          <a:xfrm>
            <a:off x="1090569" y="1375794"/>
            <a:ext cx="10873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1-1 Is it possible to click ‘create project’ on project list page? I mean creating project needs to be in a tribe detail.</a:t>
            </a:r>
          </a:p>
          <a:p>
            <a:r>
              <a:rPr lang="en-US" dirty="0"/>
              <a:t>Before knowing the tribe which can be one of project, we may not create a project.</a:t>
            </a:r>
          </a:p>
          <a:p>
            <a:r>
              <a:rPr lang="en-US" dirty="0"/>
              <a:t>Anyway if you want to create a project in project list page, you need to lead to a selecting tribe page or you need to add a tribe field on creating project page…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C6AA027-A147-4263-934A-6ECB71596531}"/>
              </a:ext>
            </a:extLst>
          </p:cNvPr>
          <p:cNvCxnSpPr/>
          <p:nvPr/>
        </p:nvCxnSpPr>
        <p:spPr>
          <a:xfrm>
            <a:off x="5503492" y="2136449"/>
            <a:ext cx="1768979" cy="177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80D3324-FE11-464E-B513-E9731E7AE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9213" y="5113689"/>
            <a:ext cx="3024899" cy="147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1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4C42E-9410-40AF-B0A4-CB5F420D2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9938" y="5159229"/>
            <a:ext cx="7343862" cy="101773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Thanks for reviewing my foolish questions.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dejan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16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103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Question-2 about design of Future Smith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about design of Future Smith</dc:title>
  <dc:creator>Dejan</dc:creator>
  <cp:lastModifiedBy>Donaldo Norman</cp:lastModifiedBy>
  <cp:revision>56</cp:revision>
  <dcterms:created xsi:type="dcterms:W3CDTF">2018-09-27T01:13:27Z</dcterms:created>
  <dcterms:modified xsi:type="dcterms:W3CDTF">2018-09-28T09:35:32Z</dcterms:modified>
</cp:coreProperties>
</file>