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BB85B-4842-44D5-873B-C7BCBA691C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E3019F-9E8C-4E08-B2D4-319F97ED9A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3C0739-447C-4B28-A170-F138E7028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87E2B-562B-4E45-B197-CAA0D1928DB9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C01BB-5071-44FC-BF7E-1061DEF81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767C39-250D-408C-AB7A-A809CCE67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08D4D-689B-4C50-A47A-2278316D1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951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68CA0-25EB-42EF-BF2C-9CD2B5E03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F787B1-C93A-4DE5-9281-A58E96B5BB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74E7B-0512-47A3-BA0B-745C66BD1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87E2B-562B-4E45-B197-CAA0D1928DB9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38931-2788-45D1-A04D-5575F249C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B4484-B686-41B9-AE55-B45173364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08D4D-689B-4C50-A47A-2278316D1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52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C1F16A-A982-47E7-B9E1-E01BB329D6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141CD4-CDD1-48D6-8985-D3A71C26D6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27755C-BB62-4CFE-B976-D5755C8F4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87E2B-562B-4E45-B197-CAA0D1928DB9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69EE09-8275-4F7B-B3C1-82E197A1A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E40F4-CAC0-4631-B886-F7964878E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08D4D-689B-4C50-A47A-2278316D1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194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9735A-AD6C-457F-97C6-5273858C5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EC5ED-4DD2-4836-B31C-1F55FC728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39AD67-01A8-4E02-9FA2-E20455F2B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87E2B-562B-4E45-B197-CAA0D1928DB9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D051B4-7F72-4656-910F-E7F09822A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01E93-2D5F-4464-A9B4-032EB14D1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08D4D-689B-4C50-A47A-2278316D1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200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8E5EA-5AFC-43D6-A5F6-7541F279E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C05113-DD20-4A20-B0F8-7C48DF5E85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8786C5-8840-47D5-9503-F8DED8C8D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87E2B-562B-4E45-B197-CAA0D1928DB9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3187C-DC3B-4D5A-834D-43BCA357C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9BB3C-0713-49DC-BDD3-B70C0B887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08D4D-689B-4C50-A47A-2278316D1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389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7D3F2-534E-4D5F-A31A-374A81AC7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42637-2433-4D07-B5A2-0FD907917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F176D4-14FA-464A-82F0-E76F5C6D35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FFDDEC-CA61-4811-AE1F-3AA1D5C81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87E2B-562B-4E45-B197-CAA0D1928DB9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2B55C-A533-4F22-8117-6343AFBC5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0618EF-BA69-437F-8714-637588A59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08D4D-689B-4C50-A47A-2278316D1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843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5E698-A1BF-456D-B1E1-EA172E2CB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F491AC-34F5-43BE-967B-F7D9AD9D1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13ECD9-B5F1-41C4-869D-9091EA4A36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5806AF-8B38-40CB-AE6D-E44836A64F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56548B-174C-4CD1-9073-1489B8DD26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4E5865-199F-45BB-88F9-121B6659F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87E2B-562B-4E45-B197-CAA0D1928DB9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AEAB2C-9DCB-4E5A-B2F3-7232BF643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8250F1-6E8D-4404-BB72-783577899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08D4D-689B-4C50-A47A-2278316D1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113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ED4DA-7161-455B-9D76-9684A8C1E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0C5AC1-0404-43BD-9114-408B37430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87E2B-562B-4E45-B197-CAA0D1928DB9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151B95-E068-42AE-AB7C-261638C83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33CDAE-5152-40E0-9531-BBE0E6C0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08D4D-689B-4C50-A47A-2278316D1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243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91645F-9B4E-49A5-8C13-4914672A3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87E2B-562B-4E45-B197-CAA0D1928DB9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5B5F06-AF2D-4871-8A1C-1CB9CF5AD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846CC5-E4CC-4255-B8FE-801A2994C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08D4D-689B-4C50-A47A-2278316D1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748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ADE58-FC8F-474C-9C9F-B50493EE9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937EB-62B7-46AF-8D10-D3C99CFA4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21ED63-EAE0-4A68-B709-28AF88D0C6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454035-C907-4A98-89F8-8B55EC077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87E2B-562B-4E45-B197-CAA0D1928DB9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7CBC69-9572-4862-B71C-71BEF9F8C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266638-CDD3-4CB1-9EAE-36232DBF0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08D4D-689B-4C50-A47A-2278316D1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526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8FFE1-E599-4976-AD32-80E704CA8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C31AB0-8FE2-42E3-A69D-21D8643FDA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9CDF9D-34E2-483C-9B7E-9E5E41AFC6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508E6A-5513-4C41-99B5-D2148A5C6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87E2B-562B-4E45-B197-CAA0D1928DB9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B15989-672F-4A3A-849E-719B71158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201D49-E356-4213-A875-244081766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08D4D-689B-4C50-A47A-2278316D1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085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AFFB69-D9C6-4C09-AC05-CB62ADFAA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A13A20-ECC2-4FEA-9762-40003DBF87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D818F-B453-4F7B-95F8-5848FD9ED5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87E2B-562B-4E45-B197-CAA0D1928DB9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F1480-5BF8-4BD2-BEC1-8E728D9300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516BF-2B4D-4C92-B497-969E1E26F8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08D4D-689B-4C50-A47A-2278316D1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567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AB09B-44C1-4499-AF6A-51A73F53AE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Question-4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98CD8D-120D-45BB-97C4-FA103805E1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Oct 3</a:t>
            </a:r>
          </a:p>
          <a:p>
            <a:r>
              <a:rPr lang="en-US" dirty="0" err="1"/>
              <a:t>Dejan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933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92103-07C8-42EC-A122-1AE98BDE4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Q4: Post a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7F634-65B4-4DCD-9DF6-5E68AF0E0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r>
              <a:rPr lang="en-US" dirty="0"/>
              <a:t>Q4: I think the owner of tribe cannot leave the tribe.</a:t>
            </a:r>
          </a:p>
          <a:p>
            <a:pPr marL="0" indent="0">
              <a:buNone/>
            </a:pPr>
            <a:r>
              <a:rPr lang="en-US" dirty="0"/>
              <a:t>So I think this screen cannot exist with ‘You are a leader of this tribe’ label and ‘leave this tribe’ button.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Am </a:t>
            </a:r>
            <a:r>
              <a:rPr lang="en-US"/>
              <a:t>I right?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D1211F-71E0-4409-B51D-2C05566BD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4104" y="3101305"/>
            <a:ext cx="3039961" cy="179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209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52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Question-4</vt:lpstr>
      <vt:lpstr>Q4: Post a 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Question-3</dc:title>
  <dc:creator>Donaldo Norman</dc:creator>
  <cp:lastModifiedBy>Donaldo Norman</cp:lastModifiedBy>
  <cp:revision>3</cp:revision>
  <dcterms:created xsi:type="dcterms:W3CDTF">2018-10-03T14:45:59Z</dcterms:created>
  <dcterms:modified xsi:type="dcterms:W3CDTF">2018-10-03T16:17:13Z</dcterms:modified>
</cp:coreProperties>
</file>