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B85B-4842-44D5-873B-C7BCBA691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3019F-9E8C-4E08-B2D4-319F97ED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0739-447C-4B28-A170-F138E702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01BB-5071-44FC-BF7E-1061DEF8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67C39-250D-408C-AB7A-A809CCE6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8CA0-25EB-42EF-BF2C-9CD2B5E0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787B1-C93A-4DE5-9281-A58E96B5B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4E7B-0512-47A3-BA0B-745C66BD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8931-2788-45D1-A04D-5575F249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4484-B686-41B9-AE55-B4517336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1F16A-A982-47E7-B9E1-E01BB329D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41CD4-CDD1-48D6-8985-D3A71C26D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755C-BB62-4CFE-B976-D5755C8F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EE09-8275-4F7B-B3C1-82E197A1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40F4-CAC0-4631-B886-F7964878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735A-AD6C-457F-97C6-5273858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C5ED-4DD2-4836-B31C-1F55FC72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AD67-01A8-4E02-9FA2-E20455F2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51B4-7F72-4656-910F-E7F09822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1E93-2D5F-4464-A9B4-032EB14D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5EA-5AFC-43D6-A5F6-7541F279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5113-DD20-4A20-B0F8-7C48DF5E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86C5-8840-47D5-9503-F8DED8C8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187C-DC3B-4D5A-834D-43BCA357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BB3C-0713-49DC-BDD3-B70C0B88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D3F2-534E-4D5F-A31A-374A81AC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2637-2433-4D07-B5A2-0FD907917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76D4-14FA-464A-82F0-E76F5C6D3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FDDEC-CA61-4811-AE1F-3AA1D5C8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2B55C-A533-4F22-8117-6343AFBC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618EF-BA69-437F-8714-637588A5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E698-A1BF-456D-B1E1-EA172E2C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91AC-34F5-43BE-967B-F7D9AD9D1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ECD9-B5F1-41C4-869D-9091EA4A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806AF-8B38-40CB-AE6D-E44836A64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6548B-174C-4CD1-9073-1489B8DD2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E5865-199F-45BB-88F9-121B6659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EAB2C-9DCB-4E5A-B2F3-7232BF64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250F1-6E8D-4404-BB72-78357789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D4DA-7161-455B-9D76-9684A8C1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C5AC1-0404-43BD-9114-408B3743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1B95-E068-42AE-AB7C-261638C8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3CDAE-5152-40E0-9531-BBE0E6C0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1645F-9B4E-49A5-8C13-4914672A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5F06-AF2D-4871-8A1C-1CB9CF5A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46CC5-E4CC-4255-B8FE-801A2994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DE58-FC8F-474C-9C9F-B50493EE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37EB-62B7-46AF-8D10-D3C99CFA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1ED63-EAE0-4A68-B709-28AF88D0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4035-C907-4A98-89F8-8B55EC07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BC69-9572-4862-B71C-71BEF9F8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66638-CDD3-4CB1-9EAE-36232DBF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FFE1-E599-4976-AD32-80E704CA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31AB0-8FE2-42E3-A69D-21D8643FD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CDF9D-34E2-483C-9B7E-9E5E41AF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8E6A-5513-4C41-99B5-D2148A5C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5989-672F-4A3A-849E-719B7115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01D49-E356-4213-A875-24408176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8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FFB69-D9C6-4C09-AC05-CB62ADFA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13A20-ECC2-4FEA-9762-40003DBF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818F-B453-4F7B-95F8-5848FD9E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7E2B-562B-4E45-B197-CAA0D1928DB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1480-5BF8-4BD2-BEC1-8E728D930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16BF-2B4D-4C92-B497-969E1E26F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8D4D-689B-4C50-A47A-2278316D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B09B-44C1-4499-AF6A-51A73F53A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8CD8D-120D-45BB-97C4-FA103805E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3</a:t>
            </a:r>
          </a:p>
          <a:p>
            <a:r>
              <a:rPr lang="en-US" dirty="0" err="1"/>
              <a:t>Dejan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3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2103-07C8-42EC-A122-1AE98BDE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Post a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F634-65B4-4DCD-9DF6-5E68AF0E0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1-1: I don’t understand how to post a discussion with this screen.</a:t>
            </a:r>
          </a:p>
          <a:p>
            <a:pPr marL="0" indent="0">
              <a:buNone/>
            </a:pPr>
            <a:r>
              <a:rPr lang="en-US" dirty="0"/>
              <a:t>This screen has only one input text.</a:t>
            </a:r>
          </a:p>
          <a:p>
            <a:pPr marL="0" indent="0">
              <a:buNone/>
            </a:pPr>
            <a:r>
              <a:rPr lang="en-US" dirty="0"/>
              <a:t>A discussion has title, content.</a:t>
            </a:r>
          </a:p>
          <a:p>
            <a:pPr marL="0" indent="0">
              <a:buNone/>
            </a:pPr>
            <a:r>
              <a:rPr lang="en-US" dirty="0"/>
              <a:t>And we need a publish button for posting a discussion.</a:t>
            </a:r>
          </a:p>
          <a:p>
            <a:pPr marL="0" indent="0">
              <a:buNone/>
            </a:pPr>
            <a:r>
              <a:rPr lang="en-US" dirty="0"/>
              <a:t>So can you explain how to create a discussion on this screen with only one </a:t>
            </a:r>
            <a:r>
              <a:rPr lang="en-US"/>
              <a:t>input text?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13F64-14BC-4794-9B44-772312CD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04" y="4510178"/>
            <a:ext cx="5056696" cy="19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Question-3</vt:lpstr>
      <vt:lpstr>Q1: Post a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Question-3</dc:title>
  <dc:creator>Donaldo Norman</dc:creator>
  <cp:lastModifiedBy>Donaldo Norman</cp:lastModifiedBy>
  <cp:revision>1</cp:revision>
  <dcterms:created xsi:type="dcterms:W3CDTF">2018-10-03T14:45:59Z</dcterms:created>
  <dcterms:modified xsi:type="dcterms:W3CDTF">2018-10-03T14:48:38Z</dcterms:modified>
</cp:coreProperties>
</file>