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ezk9poaSlCMuMapWtlSY8BZfA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GKE Series Agenda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Running Dataflow template created in dataflow series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Creating microservice to run the dataflow job using template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Understanding Docker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Installing Docker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Creating a docker image for microservice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Running microservice in docker container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Overview of Kubernetes and GKE implementation of Kubernetes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Installing and configuring kubectl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Pushing image to google container registry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Creating GKE cluster and namespace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Deployment and service configs for GKE deployment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Deploying microservice in GKE and running it.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Cloud function to call microservice automatically when new file arrives.</a:t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Scaling the application in GKE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2021-12-30T20:43:53Z</dcterms:created>
  <dc:creator>Microsoft Office User</dc:creator>
</cp:coreProperties>
</file>