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61"/>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8FC4B-5E1C-4649-835E-C6272981D585}" type="doc">
      <dgm:prSet loTypeId="urn:microsoft.com/office/officeart/2005/8/layout/hList6" loCatId="" qsTypeId="urn:microsoft.com/office/officeart/2005/8/quickstyle/simple1" qsCatId="simple" csTypeId="urn:microsoft.com/office/officeart/2005/8/colors/accent1_2" csCatId="accent1" phldr="1"/>
      <dgm:spPr/>
      <dgm:t>
        <a:bodyPr/>
        <a:lstStyle/>
        <a:p>
          <a:endParaRPr lang="en-GB"/>
        </a:p>
      </dgm:t>
    </dgm:pt>
    <dgm:pt modelId="{DE61D847-B605-3349-9CDB-2199D796FFCD}">
      <dgm:prSet phldrT="[Text]"/>
      <dgm:spPr/>
      <dgm:t>
        <a:bodyPr/>
        <a:lstStyle/>
        <a:p>
          <a:endParaRPr lang="en-GB" dirty="0"/>
        </a:p>
      </dgm:t>
    </dgm:pt>
    <dgm:pt modelId="{F6CC35CA-3018-5E42-B83F-E5D070BA3354}" type="parTrans" cxnId="{04D2B098-8505-E04F-B253-6B40E4CCBC8C}">
      <dgm:prSet/>
      <dgm:spPr/>
      <dgm:t>
        <a:bodyPr/>
        <a:lstStyle/>
        <a:p>
          <a:endParaRPr lang="en-GB"/>
        </a:p>
      </dgm:t>
    </dgm:pt>
    <dgm:pt modelId="{C7333836-36AE-A248-ACB0-DC7FD2AC9F0A}" type="sibTrans" cxnId="{04D2B098-8505-E04F-B253-6B40E4CCBC8C}">
      <dgm:prSet/>
      <dgm:spPr/>
      <dgm:t>
        <a:bodyPr/>
        <a:lstStyle/>
        <a:p>
          <a:endParaRPr lang="en-GB"/>
        </a:p>
      </dgm:t>
    </dgm:pt>
    <dgm:pt modelId="{4DFB3B77-3149-F647-BC07-8F0FC441436F}">
      <dgm:prSet phldrT="[Text]"/>
      <dgm:spPr/>
      <dgm:t>
        <a:bodyPr/>
        <a:lstStyle/>
        <a:p>
          <a:endParaRPr lang="en-GB" dirty="0"/>
        </a:p>
      </dgm:t>
    </dgm:pt>
    <dgm:pt modelId="{E3D9910F-4512-5846-B641-95EFFAA8A298}" type="parTrans" cxnId="{0FC9A398-EE2D-9248-BE09-2B2C0793EB56}">
      <dgm:prSet/>
      <dgm:spPr/>
      <dgm:t>
        <a:bodyPr/>
        <a:lstStyle/>
        <a:p>
          <a:endParaRPr lang="en-GB"/>
        </a:p>
      </dgm:t>
    </dgm:pt>
    <dgm:pt modelId="{0A7056EF-BDF8-494C-9771-3156D4BB3C6A}" type="sibTrans" cxnId="{0FC9A398-EE2D-9248-BE09-2B2C0793EB56}">
      <dgm:prSet/>
      <dgm:spPr/>
      <dgm:t>
        <a:bodyPr/>
        <a:lstStyle/>
        <a:p>
          <a:endParaRPr lang="en-GB"/>
        </a:p>
      </dgm:t>
    </dgm:pt>
    <dgm:pt modelId="{D6F1E439-076F-2B43-814A-E383F41FB22E}">
      <dgm:prSet phldrT="[Text]"/>
      <dgm:spPr/>
      <dgm:t>
        <a:bodyPr/>
        <a:lstStyle/>
        <a:p>
          <a:endParaRPr lang="en-GB" dirty="0"/>
        </a:p>
      </dgm:t>
    </dgm:pt>
    <dgm:pt modelId="{28A4EFCA-4FCE-6641-87A5-0683AC960500}" type="parTrans" cxnId="{81448F86-3BCC-8C49-958C-893E9D7CD22A}">
      <dgm:prSet/>
      <dgm:spPr/>
      <dgm:t>
        <a:bodyPr/>
        <a:lstStyle/>
        <a:p>
          <a:endParaRPr lang="en-GB"/>
        </a:p>
      </dgm:t>
    </dgm:pt>
    <dgm:pt modelId="{D85161D0-6126-404D-AE32-A548959E6267}" type="sibTrans" cxnId="{81448F86-3BCC-8C49-958C-893E9D7CD22A}">
      <dgm:prSet/>
      <dgm:spPr/>
      <dgm:t>
        <a:bodyPr/>
        <a:lstStyle/>
        <a:p>
          <a:endParaRPr lang="en-GB"/>
        </a:p>
      </dgm:t>
    </dgm:pt>
    <dgm:pt modelId="{8A1C3B50-1015-C44C-A03F-26C6F9747682}" type="pres">
      <dgm:prSet presAssocID="{DEF8FC4B-5E1C-4649-835E-C6272981D585}" presName="Name0" presStyleCnt="0">
        <dgm:presLayoutVars>
          <dgm:dir/>
          <dgm:resizeHandles val="exact"/>
        </dgm:presLayoutVars>
      </dgm:prSet>
      <dgm:spPr/>
    </dgm:pt>
    <dgm:pt modelId="{9FF4F1BB-5AFE-C24B-8E8E-A0452A8BC775}" type="pres">
      <dgm:prSet presAssocID="{D6F1E439-076F-2B43-814A-E383F41FB22E}" presName="node" presStyleLbl="node1" presStyleIdx="0" presStyleCnt="3">
        <dgm:presLayoutVars>
          <dgm:bulletEnabled val="1"/>
        </dgm:presLayoutVars>
      </dgm:prSet>
      <dgm:spPr/>
    </dgm:pt>
    <dgm:pt modelId="{69DDA597-E171-9A45-91C0-A42BB5DF7697}" type="pres">
      <dgm:prSet presAssocID="{D85161D0-6126-404D-AE32-A548959E6267}" presName="sibTrans" presStyleCnt="0"/>
      <dgm:spPr/>
    </dgm:pt>
    <dgm:pt modelId="{805CC636-1EC0-5542-AEAD-832CEF35FB08}" type="pres">
      <dgm:prSet presAssocID="{4DFB3B77-3149-F647-BC07-8F0FC441436F}" presName="node" presStyleLbl="node1" presStyleIdx="1" presStyleCnt="3">
        <dgm:presLayoutVars>
          <dgm:bulletEnabled val="1"/>
        </dgm:presLayoutVars>
      </dgm:prSet>
      <dgm:spPr/>
    </dgm:pt>
    <dgm:pt modelId="{CF16D27C-9289-504F-AEFD-01923A4105E2}" type="pres">
      <dgm:prSet presAssocID="{0A7056EF-BDF8-494C-9771-3156D4BB3C6A}" presName="sibTrans" presStyleCnt="0"/>
      <dgm:spPr/>
    </dgm:pt>
    <dgm:pt modelId="{D0F1C67C-491A-3445-B92C-F8A77681DD61}" type="pres">
      <dgm:prSet presAssocID="{DE61D847-B605-3349-9CDB-2199D796FFCD}" presName="node" presStyleLbl="node1" presStyleIdx="2" presStyleCnt="3" custLinFactX="8572" custLinFactNeighborX="100000" custLinFactNeighborY="-3651">
        <dgm:presLayoutVars>
          <dgm:bulletEnabled val="1"/>
        </dgm:presLayoutVars>
      </dgm:prSet>
      <dgm:spPr/>
    </dgm:pt>
  </dgm:ptLst>
  <dgm:cxnLst>
    <dgm:cxn modelId="{9BAD3430-5931-4148-8102-A3D2762D0A33}" type="presOf" srcId="{4DFB3B77-3149-F647-BC07-8F0FC441436F}" destId="{805CC636-1EC0-5542-AEAD-832CEF35FB08}" srcOrd="0" destOrd="0" presId="urn:microsoft.com/office/officeart/2005/8/layout/hList6"/>
    <dgm:cxn modelId="{81448F86-3BCC-8C49-958C-893E9D7CD22A}" srcId="{DEF8FC4B-5E1C-4649-835E-C6272981D585}" destId="{D6F1E439-076F-2B43-814A-E383F41FB22E}" srcOrd="0" destOrd="0" parTransId="{28A4EFCA-4FCE-6641-87A5-0683AC960500}" sibTransId="{D85161D0-6126-404D-AE32-A548959E6267}"/>
    <dgm:cxn modelId="{0FC9A398-EE2D-9248-BE09-2B2C0793EB56}" srcId="{DEF8FC4B-5E1C-4649-835E-C6272981D585}" destId="{4DFB3B77-3149-F647-BC07-8F0FC441436F}" srcOrd="1" destOrd="0" parTransId="{E3D9910F-4512-5846-B641-95EFFAA8A298}" sibTransId="{0A7056EF-BDF8-494C-9771-3156D4BB3C6A}"/>
    <dgm:cxn modelId="{04D2B098-8505-E04F-B253-6B40E4CCBC8C}" srcId="{DEF8FC4B-5E1C-4649-835E-C6272981D585}" destId="{DE61D847-B605-3349-9CDB-2199D796FFCD}" srcOrd="2" destOrd="0" parTransId="{F6CC35CA-3018-5E42-B83F-E5D070BA3354}" sibTransId="{C7333836-36AE-A248-ACB0-DC7FD2AC9F0A}"/>
    <dgm:cxn modelId="{779BE8B8-90DF-0F44-864C-6BCFC0775916}" type="presOf" srcId="{DE61D847-B605-3349-9CDB-2199D796FFCD}" destId="{D0F1C67C-491A-3445-B92C-F8A77681DD61}" srcOrd="0" destOrd="0" presId="urn:microsoft.com/office/officeart/2005/8/layout/hList6"/>
    <dgm:cxn modelId="{A64F71CE-C215-3E48-8E00-A22295C04913}" type="presOf" srcId="{DEF8FC4B-5E1C-4649-835E-C6272981D585}" destId="{8A1C3B50-1015-C44C-A03F-26C6F9747682}" srcOrd="0" destOrd="0" presId="urn:microsoft.com/office/officeart/2005/8/layout/hList6"/>
    <dgm:cxn modelId="{7AD648DE-A0F6-0349-93D4-C463454CFA08}" type="presOf" srcId="{D6F1E439-076F-2B43-814A-E383F41FB22E}" destId="{9FF4F1BB-5AFE-C24B-8E8E-A0452A8BC775}" srcOrd="0" destOrd="0" presId="urn:microsoft.com/office/officeart/2005/8/layout/hList6"/>
    <dgm:cxn modelId="{DFD870DA-AF9C-CE42-9049-DC70204DF320}" type="presParOf" srcId="{8A1C3B50-1015-C44C-A03F-26C6F9747682}" destId="{9FF4F1BB-5AFE-C24B-8E8E-A0452A8BC775}" srcOrd="0" destOrd="0" presId="urn:microsoft.com/office/officeart/2005/8/layout/hList6"/>
    <dgm:cxn modelId="{17313807-1500-694D-BFE2-B85663F13730}" type="presParOf" srcId="{8A1C3B50-1015-C44C-A03F-26C6F9747682}" destId="{69DDA597-E171-9A45-91C0-A42BB5DF7697}" srcOrd="1" destOrd="0" presId="urn:microsoft.com/office/officeart/2005/8/layout/hList6"/>
    <dgm:cxn modelId="{1932B687-CA1F-514D-8F3F-0BC7B03C8E6E}" type="presParOf" srcId="{8A1C3B50-1015-C44C-A03F-26C6F9747682}" destId="{805CC636-1EC0-5542-AEAD-832CEF35FB08}" srcOrd="2" destOrd="0" presId="urn:microsoft.com/office/officeart/2005/8/layout/hList6"/>
    <dgm:cxn modelId="{CA3E3109-D6CE-704E-9F6F-5FF2637A9C12}" type="presParOf" srcId="{8A1C3B50-1015-C44C-A03F-26C6F9747682}" destId="{CF16D27C-9289-504F-AEFD-01923A4105E2}" srcOrd="3" destOrd="0" presId="urn:microsoft.com/office/officeart/2005/8/layout/hList6"/>
    <dgm:cxn modelId="{FA482CDC-BBE5-2F48-8F5D-6892345024B9}" type="presParOf" srcId="{8A1C3B50-1015-C44C-A03F-26C6F9747682}" destId="{D0F1C67C-491A-3445-B92C-F8A77681DD61}" srcOrd="4" destOrd="0" presId="urn:microsoft.com/office/officeart/2005/8/layout/h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F1BB-5AFE-C24B-8E8E-A0452A8BC775}">
      <dsp:nvSpPr>
        <dsp:cNvPr id="0" name=""/>
        <dsp:cNvSpPr/>
      </dsp:nvSpPr>
      <dsp:spPr>
        <a:xfrm rot="16200000">
          <a:off x="-748497" y="748655"/>
          <a:ext cx="1909388" cy="41207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endParaRPr lang="en-GB" sz="6500" kern="1200" dirty="0"/>
        </a:p>
      </dsp:txBody>
      <dsp:txXfrm rot="5400000">
        <a:off x="159" y="381877"/>
        <a:ext cx="412076" cy="1145632"/>
      </dsp:txXfrm>
    </dsp:sp>
    <dsp:sp modelId="{805CC636-1EC0-5542-AEAD-832CEF35FB08}">
      <dsp:nvSpPr>
        <dsp:cNvPr id="0" name=""/>
        <dsp:cNvSpPr/>
      </dsp:nvSpPr>
      <dsp:spPr>
        <a:xfrm rot="16200000">
          <a:off x="-305515" y="748655"/>
          <a:ext cx="1909388" cy="41207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endParaRPr lang="en-GB" sz="6500" kern="1200" dirty="0"/>
        </a:p>
      </dsp:txBody>
      <dsp:txXfrm rot="5400000">
        <a:off x="443141" y="381877"/>
        <a:ext cx="412076" cy="1145632"/>
      </dsp:txXfrm>
    </dsp:sp>
    <dsp:sp modelId="{D0F1C67C-491A-3445-B92C-F8A77681DD61}">
      <dsp:nvSpPr>
        <dsp:cNvPr id="0" name=""/>
        <dsp:cNvSpPr/>
      </dsp:nvSpPr>
      <dsp:spPr>
        <a:xfrm rot="16200000">
          <a:off x="137624" y="748655"/>
          <a:ext cx="1909388" cy="41207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endParaRPr lang="en-GB" sz="6500" kern="1200" dirty="0"/>
        </a:p>
      </dsp:txBody>
      <dsp:txXfrm rot="5400000">
        <a:off x="886280" y="381877"/>
        <a:ext cx="412076" cy="114563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F073-3344-5A41-9A5C-5D731893D08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E2F7DA3-4568-594E-8E1F-A46BFB5D8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655AED-F2F4-9340-ACF6-56A31E27B29D}"/>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5" name="Footer Placeholder 4">
            <a:extLst>
              <a:ext uri="{FF2B5EF4-FFF2-40B4-BE49-F238E27FC236}">
                <a16:creationId xmlns:a16="http://schemas.microsoft.com/office/drawing/2014/main" id="{C1FFD57A-6A4C-0641-9D19-DE9B56FCE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0C8B9-0FD0-664A-AACC-D095153318A4}"/>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102506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4D5-5192-324F-83B4-4262D30002B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8D330F-3AF2-7048-A3F1-2EC62375F6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088505-3012-044E-AD7C-4F940130BE96}"/>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5" name="Footer Placeholder 4">
            <a:extLst>
              <a:ext uri="{FF2B5EF4-FFF2-40B4-BE49-F238E27FC236}">
                <a16:creationId xmlns:a16="http://schemas.microsoft.com/office/drawing/2014/main" id="{ED6BE1D3-FB06-4744-897A-B9F3D95FC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A6B51-8EBC-A645-A2B8-D985CFBC73AC}"/>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151548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A5CE9-AC31-CE48-98BF-A9B1932A3C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0F5D8B-F5FB-5742-8ECD-38F5F319DFE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BAF2CA-9A94-BC45-9950-92335BAA4834}"/>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5" name="Footer Placeholder 4">
            <a:extLst>
              <a:ext uri="{FF2B5EF4-FFF2-40B4-BE49-F238E27FC236}">
                <a16:creationId xmlns:a16="http://schemas.microsoft.com/office/drawing/2014/main" id="{A11E8021-CA1A-EF4B-9D8F-352AE0FC3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3DBCB-E745-5245-93CC-DA1C2A3066CA}"/>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259791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7333-090A-C24C-B9E9-BDA87253AB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49C29A-6981-2549-8B38-181186B16A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96764D-3B81-F34E-94B5-852EE7DB1002}"/>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5" name="Footer Placeholder 4">
            <a:extLst>
              <a:ext uri="{FF2B5EF4-FFF2-40B4-BE49-F238E27FC236}">
                <a16:creationId xmlns:a16="http://schemas.microsoft.com/office/drawing/2014/main" id="{2A4B7FA2-C25D-F14E-8821-05648328F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A9552-E2C5-F24A-8A8E-134C7AD56A39}"/>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131346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95F4-B628-BF4B-AC08-A362F5C2B6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E098C66-8F48-EA40-8280-D3F8F9877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E105B0-65F9-1343-B2C8-1C8265163B8A}"/>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5" name="Footer Placeholder 4">
            <a:extLst>
              <a:ext uri="{FF2B5EF4-FFF2-40B4-BE49-F238E27FC236}">
                <a16:creationId xmlns:a16="http://schemas.microsoft.com/office/drawing/2014/main" id="{4D2F85CE-473A-2C4F-9C66-C1414BA1D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903AB-7E18-1C44-9E10-DB6DB9AC1340}"/>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400530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EE78-1C7A-404E-88DF-4924C569A4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356154-2E12-D649-A203-943088A76D5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0147C27-89AB-F848-9E5E-B92641C3BC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E62E8A-DC88-964B-BB5F-8502355C4FA3}"/>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6" name="Footer Placeholder 5">
            <a:extLst>
              <a:ext uri="{FF2B5EF4-FFF2-40B4-BE49-F238E27FC236}">
                <a16:creationId xmlns:a16="http://schemas.microsoft.com/office/drawing/2014/main" id="{4ED75BD0-9AC7-5443-889C-AE43ED3E1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B35F9-8268-AF4C-93DF-4E53EC786099}"/>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106696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1826-68FE-7A46-A931-2BE7816E7F8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4C8541-408B-284F-9CC4-84B1203C9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C25BE4-F6D8-8144-9D00-319729EF406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DACAF8A-5576-564C-87FE-7850C8344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01D859-4F74-7C4E-8661-2034A0535A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D2C9B73-EB90-C848-AFB9-C744B9C9FA82}"/>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8" name="Footer Placeholder 7">
            <a:extLst>
              <a:ext uri="{FF2B5EF4-FFF2-40B4-BE49-F238E27FC236}">
                <a16:creationId xmlns:a16="http://schemas.microsoft.com/office/drawing/2014/main" id="{91B9D15A-3B07-D340-B387-67F66214B3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F25417-EAF6-5E41-AD56-0C459BA76BC9}"/>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161705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714A-C513-214B-AD90-74D757E49B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449BD4-949F-A349-90DE-55DD9293CEA6}"/>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4" name="Footer Placeholder 3">
            <a:extLst>
              <a:ext uri="{FF2B5EF4-FFF2-40B4-BE49-F238E27FC236}">
                <a16:creationId xmlns:a16="http://schemas.microsoft.com/office/drawing/2014/main" id="{FC2CD29F-5313-5A47-B256-576B5D0CAB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B2E1E8-2A1D-934C-B556-6641A77911DB}"/>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394499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D1642-E213-FE41-8D58-4A7ECACF1515}"/>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3" name="Footer Placeholder 2">
            <a:extLst>
              <a:ext uri="{FF2B5EF4-FFF2-40B4-BE49-F238E27FC236}">
                <a16:creationId xmlns:a16="http://schemas.microsoft.com/office/drawing/2014/main" id="{6AEF4019-55E2-344A-80E3-65040A25F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46EFE-EB10-E644-8652-44D9817A6CAA}"/>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313641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3F34-53E0-A547-9107-2293B485CA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E819FC-D799-404A-9420-A3AB240BC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C23C230-A019-8341-8E01-F633F44B2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70EA42-2AEA-3441-9D39-76618CA1ADBB}"/>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6" name="Footer Placeholder 5">
            <a:extLst>
              <a:ext uri="{FF2B5EF4-FFF2-40B4-BE49-F238E27FC236}">
                <a16:creationId xmlns:a16="http://schemas.microsoft.com/office/drawing/2014/main" id="{03992861-8A10-9F47-B136-BEDA42CD6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F83B4-8A64-594D-BCD5-0E3DC9ED3A76}"/>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344985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3256-176C-6F4B-A41F-A0E97644C8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EB8D5AA-C181-DB43-B8DB-A5708C347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0C722-3CE1-5648-8FA0-7892FA39E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DAF5D2-039C-EB42-8A88-A41351C4E021}"/>
              </a:ext>
            </a:extLst>
          </p:cNvPr>
          <p:cNvSpPr>
            <a:spLocks noGrp="1"/>
          </p:cNvSpPr>
          <p:nvPr>
            <p:ph type="dt" sz="half" idx="10"/>
          </p:nvPr>
        </p:nvSpPr>
        <p:spPr/>
        <p:txBody>
          <a:bodyPr/>
          <a:lstStyle/>
          <a:p>
            <a:fld id="{FB73AD8F-A9FC-3048-8671-301873058B84}" type="datetimeFigureOut">
              <a:rPr lang="en-US" smtClean="0"/>
              <a:t>12/30/21</a:t>
            </a:fld>
            <a:endParaRPr lang="en-US"/>
          </a:p>
        </p:txBody>
      </p:sp>
      <p:sp>
        <p:nvSpPr>
          <p:cNvPr id="6" name="Footer Placeholder 5">
            <a:extLst>
              <a:ext uri="{FF2B5EF4-FFF2-40B4-BE49-F238E27FC236}">
                <a16:creationId xmlns:a16="http://schemas.microsoft.com/office/drawing/2014/main" id="{10868ABC-4EFD-E449-AC0D-00C907A56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32E64-0F19-6A4D-BB6F-2F2EC213381C}"/>
              </a:ext>
            </a:extLst>
          </p:cNvPr>
          <p:cNvSpPr>
            <a:spLocks noGrp="1"/>
          </p:cNvSpPr>
          <p:nvPr>
            <p:ph type="sldNum" sz="quarter" idx="12"/>
          </p:nvPr>
        </p:nvSpPr>
        <p:spPr/>
        <p:txBody>
          <a:bodyPr/>
          <a:lstStyle/>
          <a:p>
            <a:fld id="{6D3CE7F0-87B7-9045-942D-EC5249BF916E}" type="slidenum">
              <a:rPr lang="en-US" smtClean="0"/>
              <a:t>‹#›</a:t>
            </a:fld>
            <a:endParaRPr lang="en-US"/>
          </a:p>
        </p:txBody>
      </p:sp>
    </p:spTree>
    <p:extLst>
      <p:ext uri="{BB962C8B-B14F-4D97-AF65-F5344CB8AC3E}">
        <p14:creationId xmlns:p14="http://schemas.microsoft.com/office/powerpoint/2010/main" val="80732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2F55B-187B-5F42-86D2-6DDB2888A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730AC9-FC2F-C14F-A5B6-8378BCC1B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DA43E3-D4DC-924A-9826-F95836A20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AD8F-A9FC-3048-8671-301873058B84}" type="datetimeFigureOut">
              <a:rPr lang="en-US" smtClean="0"/>
              <a:t>12/30/21</a:t>
            </a:fld>
            <a:endParaRPr lang="en-US"/>
          </a:p>
        </p:txBody>
      </p:sp>
      <p:sp>
        <p:nvSpPr>
          <p:cNvPr id="5" name="Footer Placeholder 4">
            <a:extLst>
              <a:ext uri="{FF2B5EF4-FFF2-40B4-BE49-F238E27FC236}">
                <a16:creationId xmlns:a16="http://schemas.microsoft.com/office/drawing/2014/main" id="{A467B9B6-A32E-524D-BB97-5B5CE182E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CA8A89-B505-724B-9144-0027BCB8FE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CE7F0-87B7-9045-942D-EC5249BF916E}" type="slidenum">
              <a:rPr lang="en-US" smtClean="0"/>
              <a:t>‹#›</a:t>
            </a:fld>
            <a:endParaRPr lang="en-US"/>
          </a:p>
        </p:txBody>
      </p:sp>
    </p:spTree>
    <p:extLst>
      <p:ext uri="{BB962C8B-B14F-4D97-AF65-F5344CB8AC3E}">
        <p14:creationId xmlns:p14="http://schemas.microsoft.com/office/powerpoint/2010/main" val="121126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air.imag.fr/index.php/EA2014_Docker" TargetMode="External"/><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hyperlink" Target="https://www.gitlab.jp/devops-tools/docker-hub-vs-gitlab.html" TargetMode="Externa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FDFF-4B86-B346-823D-E510AC23EE7B}"/>
              </a:ext>
            </a:extLst>
          </p:cNvPr>
          <p:cNvSpPr>
            <a:spLocks noGrp="1"/>
          </p:cNvSpPr>
          <p:nvPr>
            <p:ph type="ctrTitle"/>
          </p:nvPr>
        </p:nvSpPr>
        <p:spPr/>
        <p:txBody>
          <a:bodyPr/>
          <a:lstStyle/>
          <a:p>
            <a:r>
              <a:rPr lang="en-US" dirty="0"/>
              <a:t>Docker</a:t>
            </a:r>
          </a:p>
        </p:txBody>
      </p:sp>
    </p:spTree>
    <p:extLst>
      <p:ext uri="{BB962C8B-B14F-4D97-AF65-F5344CB8AC3E}">
        <p14:creationId xmlns:p14="http://schemas.microsoft.com/office/powerpoint/2010/main" val="60366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0864-F633-8445-B2AF-61EF58FC8665}"/>
              </a:ext>
            </a:extLst>
          </p:cNvPr>
          <p:cNvSpPr>
            <a:spLocks noGrp="1"/>
          </p:cNvSpPr>
          <p:nvPr>
            <p:ph type="title"/>
          </p:nvPr>
        </p:nvSpPr>
        <p:spPr/>
        <p:txBody>
          <a:bodyPr/>
          <a:lstStyle/>
          <a:p>
            <a:r>
              <a:rPr lang="en-US" dirty="0"/>
              <a:t>Docker Overview</a:t>
            </a:r>
          </a:p>
        </p:txBody>
      </p:sp>
      <p:sp>
        <p:nvSpPr>
          <p:cNvPr id="3" name="Content Placeholder 2">
            <a:extLst>
              <a:ext uri="{FF2B5EF4-FFF2-40B4-BE49-F238E27FC236}">
                <a16:creationId xmlns:a16="http://schemas.microsoft.com/office/drawing/2014/main" id="{F4171927-9C6A-504A-A2EF-ED60CCC3E91D}"/>
              </a:ext>
            </a:extLst>
          </p:cNvPr>
          <p:cNvSpPr>
            <a:spLocks noGrp="1"/>
          </p:cNvSpPr>
          <p:nvPr>
            <p:ph idx="1"/>
          </p:nvPr>
        </p:nvSpPr>
        <p:spPr/>
        <p:txBody>
          <a:bodyPr/>
          <a:lstStyle/>
          <a:p>
            <a:pPr marL="0" indent="0" algn="just">
              <a:buNone/>
            </a:pPr>
            <a:r>
              <a:rPr lang="en-US" dirty="0"/>
              <a:t>Docker is an open source platform for developing containerized applications. One can package and run the application in a container and one of the plus point is to ship the application and run in any environment without setting additional infrastructure for applications. One can run as many containerized applications on same host as these take lightweight apps taking little resources.</a:t>
            </a:r>
          </a:p>
          <a:p>
            <a:pPr marL="0" indent="0" algn="just">
              <a:buNone/>
            </a:pPr>
            <a:r>
              <a:rPr lang="en-US" dirty="0"/>
              <a:t>One can share the containers with other developers and everyone gets the same configuration settings letting them to run application seamlessly without additional config.</a:t>
            </a:r>
          </a:p>
        </p:txBody>
      </p:sp>
    </p:spTree>
    <p:extLst>
      <p:ext uri="{BB962C8B-B14F-4D97-AF65-F5344CB8AC3E}">
        <p14:creationId xmlns:p14="http://schemas.microsoft.com/office/powerpoint/2010/main" val="286345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D586-2EB0-9F4D-B818-F45DFF0B0F2B}"/>
              </a:ext>
            </a:extLst>
          </p:cNvPr>
          <p:cNvSpPr>
            <a:spLocks noGrp="1"/>
          </p:cNvSpPr>
          <p:nvPr>
            <p:ph type="title"/>
          </p:nvPr>
        </p:nvSpPr>
        <p:spPr/>
        <p:txBody>
          <a:bodyPr/>
          <a:lstStyle/>
          <a:p>
            <a:r>
              <a:rPr lang="en-US" dirty="0"/>
              <a:t>Docker Benefits</a:t>
            </a:r>
          </a:p>
        </p:txBody>
      </p:sp>
      <p:sp>
        <p:nvSpPr>
          <p:cNvPr id="3" name="Content Placeholder 2">
            <a:extLst>
              <a:ext uri="{FF2B5EF4-FFF2-40B4-BE49-F238E27FC236}">
                <a16:creationId xmlns:a16="http://schemas.microsoft.com/office/drawing/2014/main" id="{400E1B07-1F63-AB4D-A8D2-4CFBCF8A2CCD}"/>
              </a:ext>
            </a:extLst>
          </p:cNvPr>
          <p:cNvSpPr>
            <a:spLocks noGrp="1"/>
          </p:cNvSpPr>
          <p:nvPr>
            <p:ph idx="1"/>
          </p:nvPr>
        </p:nvSpPr>
        <p:spPr/>
        <p:txBody>
          <a:bodyPr/>
          <a:lstStyle/>
          <a:p>
            <a:pPr algn="just"/>
            <a:r>
              <a:rPr lang="en-IN" b="1" dirty="0"/>
              <a:t>Responsive deployment and scaling – </a:t>
            </a:r>
            <a:r>
              <a:rPr lang="en-IN" dirty="0"/>
              <a:t>Docker based workloads can be easily scaled and are highly portable and can be run on variety of hosts like Cloud VM, personal laptops and data </a:t>
            </a:r>
            <a:r>
              <a:rPr lang="en-IN" dirty="0" err="1"/>
              <a:t>centers</a:t>
            </a:r>
            <a:r>
              <a:rPr lang="en-IN" dirty="0"/>
              <a:t>.</a:t>
            </a:r>
          </a:p>
          <a:p>
            <a:pPr algn="just"/>
            <a:r>
              <a:rPr lang="en-IN" b="1" dirty="0"/>
              <a:t>Running more workloads on the same hardware - </a:t>
            </a:r>
            <a:r>
              <a:rPr lang="en-IN" dirty="0"/>
              <a:t>Docker is lightweight and fast. It takes resources like any normal application takes on any machine enabling businesses to run multiple workloads for small and medium resources with efficient utilisation of resources on host machine.</a:t>
            </a:r>
            <a:endParaRPr lang="en-US" dirty="0"/>
          </a:p>
        </p:txBody>
      </p:sp>
    </p:spTree>
    <p:extLst>
      <p:ext uri="{BB962C8B-B14F-4D97-AF65-F5344CB8AC3E}">
        <p14:creationId xmlns:p14="http://schemas.microsoft.com/office/powerpoint/2010/main" val="279398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0FFC-3DC7-2048-B225-2634509C3D3B}"/>
              </a:ext>
            </a:extLst>
          </p:cNvPr>
          <p:cNvSpPr>
            <a:spLocks noGrp="1"/>
          </p:cNvSpPr>
          <p:nvPr>
            <p:ph type="title"/>
          </p:nvPr>
        </p:nvSpPr>
        <p:spPr/>
        <p:txBody>
          <a:bodyPr/>
          <a:lstStyle/>
          <a:p>
            <a:r>
              <a:rPr lang="en-US" dirty="0"/>
              <a:t>Docker </a:t>
            </a:r>
            <a:r>
              <a:rPr lang="en-US" dirty="0" err="1"/>
              <a:t>Architechture</a:t>
            </a:r>
            <a:endParaRPr lang="en-US" dirty="0"/>
          </a:p>
        </p:txBody>
      </p:sp>
      <p:sp>
        <p:nvSpPr>
          <p:cNvPr id="4" name="Rectangle 3">
            <a:extLst>
              <a:ext uri="{FF2B5EF4-FFF2-40B4-BE49-F238E27FC236}">
                <a16:creationId xmlns:a16="http://schemas.microsoft.com/office/drawing/2014/main" id="{7142B513-E182-814E-88AE-4D5DD142AC4E}"/>
              </a:ext>
            </a:extLst>
          </p:cNvPr>
          <p:cNvSpPr/>
          <p:nvPr/>
        </p:nvSpPr>
        <p:spPr>
          <a:xfrm>
            <a:off x="1429407" y="2648607"/>
            <a:ext cx="1776248" cy="220717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TextBox 4">
            <a:extLst>
              <a:ext uri="{FF2B5EF4-FFF2-40B4-BE49-F238E27FC236}">
                <a16:creationId xmlns:a16="http://schemas.microsoft.com/office/drawing/2014/main" id="{E22DD941-3872-AE46-9C8D-BE7D06B230A7}"/>
              </a:ext>
            </a:extLst>
          </p:cNvPr>
          <p:cNvSpPr txBox="1"/>
          <p:nvPr/>
        </p:nvSpPr>
        <p:spPr>
          <a:xfrm>
            <a:off x="1502979" y="2732690"/>
            <a:ext cx="14714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Docker Client</a:t>
            </a:r>
          </a:p>
        </p:txBody>
      </p:sp>
      <p:sp>
        <p:nvSpPr>
          <p:cNvPr id="6" name="TextBox 5">
            <a:extLst>
              <a:ext uri="{FF2B5EF4-FFF2-40B4-BE49-F238E27FC236}">
                <a16:creationId xmlns:a16="http://schemas.microsoft.com/office/drawing/2014/main" id="{95DEE21E-19A6-4E49-8CF0-FEFF9FEC1270}"/>
              </a:ext>
            </a:extLst>
          </p:cNvPr>
          <p:cNvSpPr txBox="1"/>
          <p:nvPr/>
        </p:nvSpPr>
        <p:spPr>
          <a:xfrm>
            <a:off x="1502979" y="3129033"/>
            <a:ext cx="1702676" cy="1477328"/>
          </a:xfrm>
          <a:prstGeom prst="rect">
            <a:avLst/>
          </a:prstGeom>
          <a:noFill/>
        </p:spPr>
        <p:txBody>
          <a:bodyPr wrap="square" rtlCol="0">
            <a:spAutoFit/>
          </a:bodyPr>
          <a:lstStyle/>
          <a:p>
            <a:r>
              <a:rPr lang="en-US" dirty="0">
                <a:solidFill>
                  <a:schemeClr val="accent2"/>
                </a:solidFill>
              </a:rPr>
              <a:t>docker build</a:t>
            </a:r>
          </a:p>
          <a:p>
            <a:endParaRPr lang="en-US" dirty="0">
              <a:solidFill>
                <a:schemeClr val="accent2"/>
              </a:solidFill>
            </a:endParaRPr>
          </a:p>
          <a:p>
            <a:r>
              <a:rPr lang="en-US" dirty="0">
                <a:solidFill>
                  <a:schemeClr val="accent2"/>
                </a:solidFill>
              </a:rPr>
              <a:t>docker pull</a:t>
            </a:r>
          </a:p>
          <a:p>
            <a:endParaRPr lang="en-US" dirty="0">
              <a:solidFill>
                <a:schemeClr val="accent2"/>
              </a:solidFill>
            </a:endParaRPr>
          </a:p>
          <a:p>
            <a:r>
              <a:rPr lang="en-US" dirty="0">
                <a:solidFill>
                  <a:schemeClr val="accent2"/>
                </a:solidFill>
              </a:rPr>
              <a:t>docker run</a:t>
            </a:r>
          </a:p>
        </p:txBody>
      </p:sp>
      <p:sp>
        <p:nvSpPr>
          <p:cNvPr id="7" name="Rectangle 6">
            <a:extLst>
              <a:ext uri="{FF2B5EF4-FFF2-40B4-BE49-F238E27FC236}">
                <a16:creationId xmlns:a16="http://schemas.microsoft.com/office/drawing/2014/main" id="{1B8C9FC0-5462-4446-BA8A-68FAEBA4414E}"/>
              </a:ext>
            </a:extLst>
          </p:cNvPr>
          <p:cNvSpPr/>
          <p:nvPr/>
        </p:nvSpPr>
        <p:spPr>
          <a:xfrm>
            <a:off x="4272448" y="2259724"/>
            <a:ext cx="3210918" cy="340535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86D572BB-7E78-3946-A082-837F8F4DDB16}"/>
              </a:ext>
            </a:extLst>
          </p:cNvPr>
          <p:cNvSpPr txBox="1"/>
          <p:nvPr/>
        </p:nvSpPr>
        <p:spPr>
          <a:xfrm>
            <a:off x="4377550" y="2706415"/>
            <a:ext cx="17026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Docker Daemon</a:t>
            </a:r>
          </a:p>
        </p:txBody>
      </p:sp>
      <p:sp>
        <p:nvSpPr>
          <p:cNvPr id="9" name="TextBox 8">
            <a:extLst>
              <a:ext uri="{FF2B5EF4-FFF2-40B4-BE49-F238E27FC236}">
                <a16:creationId xmlns:a16="http://schemas.microsoft.com/office/drawing/2014/main" id="{77B3F6F7-5B70-B047-A799-B2BBC69DCE4E}"/>
              </a:ext>
            </a:extLst>
          </p:cNvPr>
          <p:cNvSpPr txBox="1"/>
          <p:nvPr/>
        </p:nvSpPr>
        <p:spPr>
          <a:xfrm>
            <a:off x="4377550" y="3109483"/>
            <a:ext cx="125599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Containers</a:t>
            </a:r>
          </a:p>
        </p:txBody>
      </p:sp>
      <p:sp>
        <p:nvSpPr>
          <p:cNvPr id="10" name="TextBox 9">
            <a:extLst>
              <a:ext uri="{FF2B5EF4-FFF2-40B4-BE49-F238E27FC236}">
                <a16:creationId xmlns:a16="http://schemas.microsoft.com/office/drawing/2014/main" id="{643B03EE-A81E-AC40-AABC-1E9CFCF917BA}"/>
              </a:ext>
            </a:extLst>
          </p:cNvPr>
          <p:cNvSpPr txBox="1"/>
          <p:nvPr/>
        </p:nvSpPr>
        <p:spPr>
          <a:xfrm>
            <a:off x="4708626" y="2259724"/>
            <a:ext cx="1702676" cy="369332"/>
          </a:xfrm>
          <a:prstGeom prst="rect">
            <a:avLst/>
          </a:prstGeom>
          <a:noFill/>
        </p:spPr>
        <p:txBody>
          <a:bodyPr wrap="square" rtlCol="0">
            <a:spAutoFit/>
          </a:bodyPr>
          <a:lstStyle/>
          <a:p>
            <a:r>
              <a:rPr lang="en-US" dirty="0"/>
              <a:t>DOCKER HOST</a:t>
            </a:r>
          </a:p>
        </p:txBody>
      </p:sp>
      <p:sp>
        <p:nvSpPr>
          <p:cNvPr id="11" name="TextBox 10">
            <a:extLst>
              <a:ext uri="{FF2B5EF4-FFF2-40B4-BE49-F238E27FC236}">
                <a16:creationId xmlns:a16="http://schemas.microsoft.com/office/drawing/2014/main" id="{0A460909-F333-E440-8207-B334B469DD29}"/>
              </a:ext>
            </a:extLst>
          </p:cNvPr>
          <p:cNvSpPr txBox="1"/>
          <p:nvPr/>
        </p:nvSpPr>
        <p:spPr>
          <a:xfrm>
            <a:off x="6212918" y="3109483"/>
            <a:ext cx="97483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Images</a:t>
            </a:r>
          </a:p>
        </p:txBody>
      </p:sp>
      <p:pic>
        <p:nvPicPr>
          <p:cNvPr id="19" name="Content Placeholder 18">
            <a:extLst>
              <a:ext uri="{FF2B5EF4-FFF2-40B4-BE49-F238E27FC236}">
                <a16:creationId xmlns:a16="http://schemas.microsoft.com/office/drawing/2014/main" id="{D53E822C-2B03-6343-90BD-7F824216CDDD}"/>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377550" y="1450427"/>
            <a:ext cx="2810206" cy="653268"/>
          </a:xfrm>
        </p:spPr>
      </p:pic>
      <p:pic>
        <p:nvPicPr>
          <p:cNvPr id="1026" name="Picture 2" descr="Container - Free transport icons">
            <a:extLst>
              <a:ext uri="{FF2B5EF4-FFF2-40B4-BE49-F238E27FC236}">
                <a16:creationId xmlns:a16="http://schemas.microsoft.com/office/drawing/2014/main" id="{40E9FB86-BA9C-BB41-8B74-DE2F935B3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933" y="3378451"/>
            <a:ext cx="1255713" cy="14773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ontainer - Free transport icons">
            <a:extLst>
              <a:ext uri="{FF2B5EF4-FFF2-40B4-BE49-F238E27FC236}">
                <a16:creationId xmlns:a16="http://schemas.microsoft.com/office/drawing/2014/main" id="{017A9763-A6D3-F340-BC36-11F78DAAE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743" y="4330960"/>
            <a:ext cx="1255713" cy="14773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Diagram 22">
            <a:extLst>
              <a:ext uri="{FF2B5EF4-FFF2-40B4-BE49-F238E27FC236}">
                <a16:creationId xmlns:a16="http://schemas.microsoft.com/office/drawing/2014/main" id="{DDE10058-CD57-1A4E-BCAD-EE1C332A921B}"/>
              </a:ext>
            </a:extLst>
          </p:cNvPr>
          <p:cNvGraphicFramePr/>
          <p:nvPr>
            <p:extLst>
              <p:ext uri="{D42A27DB-BD31-4B8C-83A1-F6EECF244321}">
                <p14:modId xmlns:p14="http://schemas.microsoft.com/office/powerpoint/2010/main" val="1191409540"/>
              </p:ext>
            </p:extLst>
          </p:nvPr>
        </p:nvGraphicFramePr>
        <p:xfrm>
          <a:off x="6023360" y="3565145"/>
          <a:ext cx="1298357" cy="19093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Rectangle 24">
            <a:extLst>
              <a:ext uri="{FF2B5EF4-FFF2-40B4-BE49-F238E27FC236}">
                <a16:creationId xmlns:a16="http://schemas.microsoft.com/office/drawing/2014/main" id="{2130389A-2F84-4D49-BAF8-20ED9597620B}"/>
              </a:ext>
            </a:extLst>
          </p:cNvPr>
          <p:cNvSpPr/>
          <p:nvPr/>
        </p:nvSpPr>
        <p:spPr>
          <a:xfrm>
            <a:off x="8439823" y="2672415"/>
            <a:ext cx="1776248" cy="1933946"/>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6" name="TextBox 25">
            <a:extLst>
              <a:ext uri="{FF2B5EF4-FFF2-40B4-BE49-F238E27FC236}">
                <a16:creationId xmlns:a16="http://schemas.microsoft.com/office/drawing/2014/main" id="{A32D023B-59BA-CD40-830F-193ECE8011EE}"/>
              </a:ext>
            </a:extLst>
          </p:cNvPr>
          <p:cNvSpPr txBox="1"/>
          <p:nvPr/>
        </p:nvSpPr>
        <p:spPr>
          <a:xfrm>
            <a:off x="8513395" y="2756498"/>
            <a:ext cx="1702676" cy="369332"/>
          </a:xfrm>
          <a:prstGeom prst="rect">
            <a:avLst/>
          </a:prstGeom>
          <a:noFill/>
        </p:spPr>
        <p:txBody>
          <a:bodyPr wrap="square" rtlCol="0">
            <a:spAutoFit/>
          </a:bodyPr>
          <a:lstStyle/>
          <a:p>
            <a:r>
              <a:rPr lang="en-US" dirty="0"/>
              <a:t>Docker Registry</a:t>
            </a:r>
          </a:p>
        </p:txBody>
      </p:sp>
      <p:pic>
        <p:nvPicPr>
          <p:cNvPr id="28" name="Picture 27">
            <a:extLst>
              <a:ext uri="{FF2B5EF4-FFF2-40B4-BE49-F238E27FC236}">
                <a16:creationId xmlns:a16="http://schemas.microsoft.com/office/drawing/2014/main" id="{1E8E3F21-5A0F-9149-803C-FABE6CABB172}"/>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8718347" y="3249571"/>
            <a:ext cx="1219200" cy="965200"/>
          </a:xfrm>
          <a:prstGeom prst="rect">
            <a:avLst/>
          </a:prstGeom>
        </p:spPr>
      </p:pic>
      <p:cxnSp>
        <p:nvCxnSpPr>
          <p:cNvPr id="41" name="Curved Connector 40">
            <a:extLst>
              <a:ext uri="{FF2B5EF4-FFF2-40B4-BE49-F238E27FC236}">
                <a16:creationId xmlns:a16="http://schemas.microsoft.com/office/drawing/2014/main" id="{49A1975F-6168-2C4D-B175-DADE21AF8178}"/>
              </a:ext>
            </a:extLst>
          </p:cNvPr>
          <p:cNvCxnSpPr>
            <a:cxnSpLocks/>
            <a:stCxn id="8" idx="3"/>
            <a:endCxn id="11" idx="1"/>
          </p:cNvCxnSpPr>
          <p:nvPr/>
        </p:nvCxnSpPr>
        <p:spPr>
          <a:xfrm>
            <a:off x="6080226" y="2891081"/>
            <a:ext cx="132692" cy="4030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1C8F86E4-2A0A-144C-970A-42FE0FBF9F21}"/>
              </a:ext>
            </a:extLst>
          </p:cNvPr>
          <p:cNvCxnSpPr>
            <a:stCxn id="11" idx="1"/>
            <a:endCxn id="1026" idx="3"/>
          </p:cNvCxnSpPr>
          <p:nvPr/>
        </p:nvCxnSpPr>
        <p:spPr>
          <a:xfrm rot="10800000" flipV="1">
            <a:off x="5738646" y="3294149"/>
            <a:ext cx="474272" cy="8229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976FC4AE-5753-BF40-96CB-A9B984101017}"/>
              </a:ext>
            </a:extLst>
          </p:cNvPr>
          <p:cNvCxnSpPr>
            <a:cxnSpLocks/>
            <a:stCxn id="25" idx="1"/>
          </p:cNvCxnSpPr>
          <p:nvPr/>
        </p:nvCxnSpPr>
        <p:spPr>
          <a:xfrm rot="10800000" flipV="1">
            <a:off x="7321717" y="3639388"/>
            <a:ext cx="1118106" cy="7055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45EA612E-8136-3E4B-AD45-93A6B21638EC}"/>
              </a:ext>
            </a:extLst>
          </p:cNvPr>
          <p:cNvCxnSpPr>
            <a:stCxn id="8" idx="3"/>
          </p:cNvCxnSpPr>
          <p:nvPr/>
        </p:nvCxnSpPr>
        <p:spPr>
          <a:xfrm>
            <a:off x="6080226" y="2891081"/>
            <a:ext cx="2359597" cy="5379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8C5A0E33-DD73-8044-989E-0F637517A85A}"/>
              </a:ext>
            </a:extLst>
          </p:cNvPr>
          <p:cNvCxnSpPr>
            <a:cxnSpLocks/>
            <a:stCxn id="5" idx="3"/>
            <a:endCxn id="8" idx="1"/>
          </p:cNvCxnSpPr>
          <p:nvPr/>
        </p:nvCxnSpPr>
        <p:spPr>
          <a:xfrm flipV="1">
            <a:off x="2974410" y="2891081"/>
            <a:ext cx="1403140" cy="262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6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19AF-451B-A44F-A3E0-111A2EC16BEE}"/>
              </a:ext>
            </a:extLst>
          </p:cNvPr>
          <p:cNvSpPr>
            <a:spLocks noGrp="1"/>
          </p:cNvSpPr>
          <p:nvPr>
            <p:ph type="title"/>
          </p:nvPr>
        </p:nvSpPr>
        <p:spPr/>
        <p:txBody>
          <a:bodyPr/>
          <a:lstStyle/>
          <a:p>
            <a:r>
              <a:rPr lang="en-US" dirty="0"/>
              <a:t>Docker Components</a:t>
            </a:r>
          </a:p>
        </p:txBody>
      </p:sp>
      <p:sp>
        <p:nvSpPr>
          <p:cNvPr id="3" name="Content Placeholder 2">
            <a:extLst>
              <a:ext uri="{FF2B5EF4-FFF2-40B4-BE49-F238E27FC236}">
                <a16:creationId xmlns:a16="http://schemas.microsoft.com/office/drawing/2014/main" id="{6C89AFA3-4821-D942-8456-71FE0F9BC251}"/>
              </a:ext>
            </a:extLst>
          </p:cNvPr>
          <p:cNvSpPr>
            <a:spLocks noGrp="1"/>
          </p:cNvSpPr>
          <p:nvPr>
            <p:ph idx="1"/>
          </p:nvPr>
        </p:nvSpPr>
        <p:spPr/>
        <p:txBody>
          <a:bodyPr>
            <a:normAutofit/>
          </a:bodyPr>
          <a:lstStyle/>
          <a:p>
            <a:pPr algn="just"/>
            <a:r>
              <a:rPr lang="en-IN" sz="1700" b="1" dirty="0"/>
              <a:t>Docker daemon - </a:t>
            </a:r>
            <a:r>
              <a:rPr lang="en-IN" sz="1700" dirty="0"/>
              <a:t>The docker daemon (</a:t>
            </a:r>
            <a:r>
              <a:rPr lang="en-IN" sz="1700" dirty="0" err="1"/>
              <a:t>dockerd</a:t>
            </a:r>
            <a:r>
              <a:rPr lang="en-IN" sz="1700" dirty="0"/>
              <a:t>) is heart of docker and listens for Docker API requests and manages docker objects such as images, containers, networks, and volumes. A daemon can also communicate with other daemons to manage docker services.</a:t>
            </a:r>
          </a:p>
          <a:p>
            <a:pPr algn="just"/>
            <a:r>
              <a:rPr lang="en-IN" sz="1700" b="1" dirty="0"/>
              <a:t>Docker client - </a:t>
            </a:r>
            <a:r>
              <a:rPr lang="en-IN" sz="1700" dirty="0"/>
              <a:t>The Docker client (docker) is the primary way to interact with docker daemon. The client sends commands to docker daemon, which carries them out. The docker command uses the Docker API. The Docker client can communicate with more than one daemon.</a:t>
            </a:r>
          </a:p>
          <a:p>
            <a:pPr algn="just"/>
            <a:r>
              <a:rPr lang="en-IN" sz="1700" b="1" dirty="0"/>
              <a:t>Docker registries - </a:t>
            </a:r>
            <a:r>
              <a:rPr lang="en-IN" sz="1700" dirty="0"/>
              <a:t>A Docker </a:t>
            </a:r>
            <a:r>
              <a:rPr lang="en-IN" sz="1700" i="1" dirty="0"/>
              <a:t>registry</a:t>
            </a:r>
            <a:r>
              <a:rPr lang="en-IN" sz="1700" dirty="0"/>
              <a:t> stores Docker images. Docker Hub is a public registry that anyone can use, and Docker is configured to look for images on Docker Hub by default.</a:t>
            </a:r>
          </a:p>
          <a:p>
            <a:pPr algn="just"/>
            <a:r>
              <a:rPr lang="en-IN" sz="1700" b="1" dirty="0"/>
              <a:t>Docker objects</a:t>
            </a:r>
          </a:p>
          <a:p>
            <a:pPr marL="0" indent="0" algn="just">
              <a:buNone/>
            </a:pPr>
            <a:r>
              <a:rPr lang="en-IN" sz="1700" b="1" dirty="0"/>
              <a:t>  - Images - </a:t>
            </a:r>
            <a:r>
              <a:rPr lang="en-IN" sz="1700" dirty="0"/>
              <a:t>An image is a read-only template with instructions for  creating containers. </a:t>
            </a:r>
          </a:p>
          <a:p>
            <a:pPr marL="0" indent="0" algn="just">
              <a:buNone/>
            </a:pPr>
            <a:r>
              <a:rPr lang="en-IN" sz="1700" b="1" dirty="0"/>
              <a:t>  - Containers - </a:t>
            </a:r>
            <a:r>
              <a:rPr lang="en-IN" sz="1700" dirty="0"/>
              <a:t>A container is a runnable instance of an image. One can create, start, stop, move, or delete a container  using the docker API or CLI.</a:t>
            </a:r>
          </a:p>
          <a:p>
            <a:pPr marL="0" indent="0">
              <a:buNone/>
            </a:pPr>
            <a:endParaRPr lang="en-IN" dirty="0"/>
          </a:p>
          <a:p>
            <a:endParaRPr lang="en-IN" sz="1400" dirty="0"/>
          </a:p>
          <a:p>
            <a:pPr marL="0" indent="0">
              <a:buNone/>
            </a:pPr>
            <a:endParaRPr lang="en-US" dirty="0"/>
          </a:p>
        </p:txBody>
      </p:sp>
    </p:spTree>
    <p:extLst>
      <p:ext uri="{BB962C8B-B14F-4D97-AF65-F5344CB8AC3E}">
        <p14:creationId xmlns:p14="http://schemas.microsoft.com/office/powerpoint/2010/main" val="231490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378</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Docker</vt:lpstr>
      <vt:lpstr>Docker Overview</vt:lpstr>
      <vt:lpstr>Docker Benefits</vt:lpstr>
      <vt:lpstr>Docker Architechture</vt:lpstr>
      <vt:lpstr>Docker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Kubernetes and GKE</dc:title>
  <dc:creator>Microsoft Office User</dc:creator>
  <cp:lastModifiedBy>Microsoft Office User</cp:lastModifiedBy>
  <cp:revision>10</cp:revision>
  <dcterms:created xsi:type="dcterms:W3CDTF">2021-12-30T11:44:58Z</dcterms:created>
  <dcterms:modified xsi:type="dcterms:W3CDTF">2021-12-30T17:49:33Z</dcterms:modified>
</cp:coreProperties>
</file>