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yslackers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AFB01-20E3-4C03-AACC-26C0D35C2433}"/>
              </a:ext>
            </a:extLst>
          </p:cNvPr>
          <p:cNvSpPr txBox="1"/>
          <p:nvPr/>
        </p:nvSpPr>
        <p:spPr>
          <a:xfrm>
            <a:off x="8754841" y="5092061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A5F34-334D-4E4A-9BC7-EEB419CA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092061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E4846F-6BEA-4A66-815D-232B560B11AD}"/>
              </a:ext>
            </a:extLst>
          </p:cNvPr>
          <p:cNvSpPr/>
          <p:nvPr/>
        </p:nvSpPr>
        <p:spPr>
          <a:xfrm>
            <a:off x="8754841" y="558277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D378F-67B6-4999-9D95-9E3975DE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579650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b="1" dirty="0"/>
              <a:t> operator instructs the source Observable which scheduler to push items on, whereas </a:t>
            </a:r>
            <a:r>
              <a:rPr lang="en-US" b="1" i="1" dirty="0" err="1"/>
              <a:t>observe_on</a:t>
            </a:r>
            <a:r>
              <a:rPr lang="en-US" b="1" i="1" dirty="0"/>
              <a:t>()</a:t>
            </a:r>
            <a:r>
              <a:rPr lang="en-US" b="1" dirty="0"/>
              <a:t> switches to another scheduler </a:t>
            </a:r>
            <a:r>
              <a:rPr lang="en-US" b="1" i="1" dirty="0"/>
              <a:t>at that point</a:t>
            </a:r>
            <a:r>
              <a:rPr lang="en-US" b="1" dirty="0"/>
              <a:t> in the Observable 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857-73AB-4BA6-909E-64D65B9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RxPy</a:t>
            </a:r>
            <a:r>
              <a:rPr lang="en-US" dirty="0"/>
              <a:t>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FD58-73E7-4B87-8615-D8B23B37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PySlackers</a:t>
            </a:r>
            <a:r>
              <a:rPr lang="en-US" dirty="0"/>
              <a:t> hosts a Slack community with an #</a:t>
            </a:r>
            <a:r>
              <a:rPr lang="en-US" dirty="0" err="1"/>
              <a:t>rxpy</a:t>
            </a:r>
            <a:r>
              <a:rPr lang="en-US" dirty="0"/>
              <a:t> channel. </a:t>
            </a:r>
          </a:p>
          <a:p>
            <a:r>
              <a:rPr lang="en-US" dirty="0">
                <a:hlinkClick r:id="rId2"/>
              </a:rPr>
              <a:t>https://pyslackers.com/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us for help, discussions, and ideas for </a:t>
            </a:r>
            <a:r>
              <a:rPr lang="en-US" dirty="0" err="1"/>
              <a:t>RxPy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0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2272</Words>
  <Application>Microsoft Office PowerPoint</Application>
  <PresentationFormat>Widescreen</PresentationFormat>
  <Paragraphs>300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FreeSans</vt:lpstr>
      <vt:lpstr>Source Sans Pro Light</vt:lpstr>
      <vt:lpstr>Source Sans Pro Semibold</vt:lpstr>
      <vt:lpstr>StarSymbol</vt:lpstr>
      <vt:lpstr>源ノ角ゴシック Light</vt:lpstr>
      <vt:lpstr>源ノ角ゴシック Medium</vt:lpstr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Join RxPy Community</vt:lpstr>
      <vt:lpstr>Resources for Advancement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30</cp:revision>
  <dcterms:created xsi:type="dcterms:W3CDTF">2014-09-12T02:11:56Z</dcterms:created>
  <dcterms:modified xsi:type="dcterms:W3CDTF">2017-10-30T23:51:36Z</dcterms:modified>
</cp:coreProperties>
</file>