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1" d="100"/>
          <a:sy n="101" d="100"/>
        </p:scale>
        <p:origin x="-9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yslackers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Reactive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motion.</a:t>
            </a:r>
          </a:p>
          <a:p>
            <a:pPr lvl="1"/>
            <a:r>
              <a:rPr lang="en-US" dirty="0"/>
              <a:t>Stock market prices are always changing.</a:t>
            </a:r>
          </a:p>
          <a:p>
            <a:pPr lvl="1"/>
            <a:r>
              <a:rPr lang="en-US" dirty="0"/>
              <a:t>An active topic on Twitter is always getting new Tweets.</a:t>
            </a:r>
          </a:p>
          <a:p>
            <a:pPr lvl="1"/>
            <a:r>
              <a:rPr lang="en-US" dirty="0"/>
              <a:t>Large retailers have constant incoming sales data.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consumed.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operations.</a:t>
            </a:r>
          </a:p>
          <a:p>
            <a:pPr lvl="1"/>
            <a:r>
              <a:rPr lang="en-US" dirty="0"/>
              <a:t>We can then model static data as “in motion” and therefore compose it with live event streams (incoming Tweets, button clicks, time intervals, </a:t>
            </a:r>
            <a:r>
              <a:rPr lang="en-US" dirty="0" err="1"/>
              <a:t>etc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platforms</a:t>
            </a:r>
          </a:p>
          <a:p>
            <a:pPr lvl="1"/>
            <a:r>
              <a:rPr lang="en-US" dirty="0"/>
              <a:t>Java – </a:t>
            </a:r>
            <a:r>
              <a:rPr lang="en-US" dirty="0" err="1"/>
              <a:t>RxJava</a:t>
            </a:r>
            <a:endParaRPr lang="en-US" dirty="0"/>
          </a:p>
          <a:p>
            <a:pPr lvl="1"/>
            <a:r>
              <a:rPr lang="en-US" dirty="0"/>
              <a:t>Python – </a:t>
            </a:r>
            <a:r>
              <a:rPr lang="en-US" dirty="0" err="1"/>
              <a:t>RxPy</a:t>
            </a:r>
            <a:endParaRPr lang="en-US" dirty="0"/>
          </a:p>
          <a:p>
            <a:pPr lvl="1"/>
            <a:r>
              <a:rPr lang="en-US" dirty="0"/>
              <a:t>.NET – Rx.NET</a:t>
            </a:r>
          </a:p>
          <a:p>
            <a:pPr lvl="1"/>
            <a:r>
              <a:rPr lang="en-US" dirty="0"/>
              <a:t>JavaScript – </a:t>
            </a:r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Scala – </a:t>
            </a:r>
            <a:r>
              <a:rPr lang="en-US" dirty="0" err="1"/>
              <a:t>RxScala</a:t>
            </a:r>
            <a:endParaRPr lang="en-US" dirty="0"/>
          </a:p>
          <a:p>
            <a:pPr lvl="1"/>
            <a:r>
              <a:rPr lang="en-US" dirty="0" err="1"/>
              <a:t>Kotlin</a:t>
            </a:r>
            <a:r>
              <a:rPr lang="en-US" dirty="0"/>
              <a:t> – </a:t>
            </a:r>
            <a:r>
              <a:rPr lang="en-US" dirty="0" err="1"/>
              <a:t>RxKotlin</a:t>
            </a:r>
            <a:endParaRPr lang="en-US" dirty="0"/>
          </a:p>
          <a:p>
            <a:pPr lvl="1"/>
            <a:r>
              <a:rPr lang="en-US" dirty="0"/>
              <a:t>Swift - </a:t>
            </a:r>
            <a:r>
              <a:rPr lang="en-US" dirty="0" err="1"/>
              <a:t>RxSwift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Rx is everywhere! Learn more at </a:t>
            </a:r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science and engineering professionals should strive to create code that can plug into existing systems easily, as well as be reused and evolve with the business.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Observable</a:t>
            </a:r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pushes the text values “Bravo”, “Charlie”, “Tango”, and “Foxtrot” then subscribe to print each emission.</a:t>
            </a:r>
          </a:p>
          <a:p>
            <a:endParaRPr lang="en-US"/>
          </a:p>
          <a:p>
            <a:pPr lvl="2"/>
            <a:r>
              <a:rPr lang="en-US" sz="1700"/>
              <a:t>from rx import Observable</a:t>
            </a:r>
          </a:p>
          <a:p>
            <a:pPr lvl="2"/>
            <a:endParaRPr lang="en-US"/>
          </a:p>
          <a:p>
            <a:pPr lvl="2"/>
            <a:r>
              <a:rPr lang="en-US" sz="1700"/>
              <a:t>Observable.from_(["Bravo", "Charlie", "Tango", "Foxtrot"]) \</a:t>
            </a:r>
          </a:p>
          <a:p>
            <a:pPr lvl="2"/>
            <a:r>
              <a:rPr lang="en-US" sz="170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Take the Observable from the previous exercise, map each emission to its length, and then subscribe to print each one.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every 3 seconds, and prints each emission.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Observable.interval(3000) \</a:t>
            </a:r>
          </a:p>
          <a:p>
            <a:pPr lvl="1"/>
            <a:r>
              <a:rPr lang="en-US"/>
              <a:t>    .subscribe(lambda i: print(i))</a:t>
            </a:r>
          </a:p>
          <a:p>
            <a:pPr lvl="1"/>
            <a:endParaRPr lang="en-US"/>
          </a:p>
          <a:p>
            <a:pPr lvl="1"/>
            <a:r>
              <a:rPr lang="en-US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&gt; 5) \</a:t>
            </a:r>
          </a:p>
          <a:p>
            <a:pPr lvl="1"/>
            <a:r>
              <a:rPr lang="en-US" dirty="0"/>
              <a:t>    .take(1) \</a:t>
            </a:r>
          </a:p>
          <a:p>
            <a:pPr lvl="1"/>
            <a:r>
              <a:rPr lang="en-US" dirty="0"/>
              <a:t>    .subscribe(lambda s: print(s))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/>
              <a:t>1)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the text values "Bravo", "Charlie", "Tango", and "Foxtrot". Emit the sum of their lengths, and then print it.</a:t>
            </a:r>
          </a:p>
          <a:p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.sum() \</a:t>
            </a:r>
          </a:p>
          <a:p>
            <a:pPr lvl="1"/>
            <a:r>
              <a:rPr lang="en-US"/>
              <a:t>    .subscribe(lambda i: print(i))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 == 5) \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.subscribe(lambda l: print(l))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VIII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 OBSERVABLES AND MULTICASTING</a:t>
            </a:r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 Business consultant for Southwest Airlines in Schedule Initiatives</a:t>
            </a:r>
          </a:p>
          <a:p>
            <a:r>
              <a:rPr lang="en-US" dirty="0"/>
              <a:t> OSS 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</a:t>
            </a:r>
            <a:r>
              <a:rPr lang="en-US" dirty="0" smtClean="0"/>
              <a:t>trainings/videos </a:t>
            </a:r>
            <a:r>
              <a:rPr lang="en-US" dirty="0"/>
              <a:t>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</a:t>
            </a:r>
            <a:r>
              <a:rPr lang="en-US" i="1" dirty="0" smtClean="0"/>
              <a:t>Science</a:t>
            </a:r>
          </a:p>
          <a:p>
            <a:pPr marL="383540" lvl="1">
              <a:lnSpc>
                <a:spcPct val="170000"/>
              </a:lnSpc>
            </a:pPr>
            <a:r>
              <a:rPr lang="en-US" i="1" dirty="0" smtClean="0"/>
              <a:t>From Data Science to Production with </a:t>
            </a:r>
            <a:r>
              <a:rPr lang="en-US" i="1" dirty="0" err="1" smtClean="0"/>
              <a:t>Kotlin</a:t>
            </a:r>
            <a:endParaRPr lang="en-US" i="1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1AFB01-20E3-4C03-AACC-26C0D35C2433}"/>
              </a:ext>
            </a:extLst>
          </p:cNvPr>
          <p:cNvSpPr txBox="1"/>
          <p:nvPr/>
        </p:nvSpPr>
        <p:spPr>
          <a:xfrm>
            <a:off x="8754841" y="5092061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2A5F34-334D-4E4A-9BC7-EEB419CA1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092061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3E4846F-6BEA-4A66-815D-232B560B11AD}"/>
              </a:ext>
            </a:extLst>
          </p:cNvPr>
          <p:cNvSpPr/>
          <p:nvPr/>
        </p:nvSpPr>
        <p:spPr>
          <a:xfrm>
            <a:off x="8754841" y="558277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BD378F-67B6-4999-9D95-9E3975DE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579650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/>
              <a:t>number of CPU’s </a:t>
            </a:r>
            <a:r>
              <a:rPr lang="en-US" dirty="0"/>
              <a:t>is 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4 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threads</a:t>
            </a:r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/>
              <a:t>Python GIL can undermine concurrency performance, but computation libraries like </a:t>
            </a:r>
            <a:r>
              <a:rPr lang="en-US" dirty="0" err="1"/>
              <a:t>NumPy</a:t>
            </a:r>
            <a:r>
              <a:rPr lang="en-US" dirty="0"/>
              <a:t> should mitigate this issue for computation-intense procedures.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dirty="0"/>
              <a:t> operator instructs the source Observable which scheduler to push items on, whereas </a:t>
            </a:r>
            <a:r>
              <a:rPr lang="en-US" i="1" dirty="0" err="1"/>
              <a:t>observe_on</a:t>
            </a:r>
            <a:r>
              <a:rPr lang="en-US" i="1" dirty="0"/>
              <a:t>()</a:t>
            </a:r>
            <a:r>
              <a:rPr lang="en-US" dirty="0"/>
              <a:t> switches to another scheduler </a:t>
            </a:r>
            <a:r>
              <a:rPr lang="en-US" i="1" dirty="0"/>
              <a:t>at that point</a:t>
            </a:r>
            <a:r>
              <a:rPr lang="en-US" dirty="0"/>
              <a:t> in the Observable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mindset.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Advancement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50857-73AB-4BA6-909E-64D65B9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RxPy</a:t>
            </a:r>
            <a:r>
              <a:rPr lang="en-US" dirty="0"/>
              <a:t>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FFD58-73E7-4B87-8615-D8B23B37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PySlackers</a:t>
            </a:r>
            <a:r>
              <a:rPr lang="en-US" dirty="0"/>
              <a:t> hosts a Slack community with an #</a:t>
            </a:r>
            <a:r>
              <a:rPr lang="en-US" dirty="0" err="1"/>
              <a:t>rxpy</a:t>
            </a:r>
            <a:r>
              <a:rPr lang="en-US" dirty="0"/>
              <a:t> channel. </a:t>
            </a:r>
          </a:p>
          <a:p>
            <a:r>
              <a:rPr lang="en-US" dirty="0">
                <a:hlinkClick r:id="rId2"/>
              </a:rPr>
              <a:t>https://pyslackers.com/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us for help, discussions, and ideas for </a:t>
            </a:r>
            <a:r>
              <a:rPr lang="en-US" dirty="0" err="1"/>
              <a:t>RxPy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80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Also…</a:t>
            </a:r>
            <a:endParaRPr lang="en-US" dirty="0"/>
          </a:p>
        </p:txBody>
      </p:sp>
      <p:pic>
        <p:nvPicPr>
          <p:cNvPr id="1026" name="Picture 2" descr="https://www.safaribooksonline.com/library/cover/9781491998205/360h/" title="From Data Science to Production with Kot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56" y="2064471"/>
            <a:ext cx="3621841" cy="20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9656" y="4101757"/>
            <a:ext cx="362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From Data Science to Production with </a:t>
            </a:r>
            <a:r>
              <a:rPr lang="en-US" sz="1600" i="1" dirty="0" err="1" smtClean="0">
                <a:solidFill>
                  <a:srgbClr val="FF0000"/>
                </a:solidFill>
              </a:rPr>
              <a:t>Kotlin</a:t>
            </a:r>
            <a:endParaRPr lang="en-US" sz="1600" i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images-na.ssl-images-amazon.com/images/I/419iBVFJ1h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68" y="2075151"/>
            <a:ext cx="2917563" cy="36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changes</a:t>
            </a:r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logic.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errors.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static.</a:t>
            </a:r>
          </a:p>
          <a:p>
            <a:pPr lvl="1"/>
            <a:r>
              <a:rPr lang="en-US" dirty="0"/>
              <a:t>Vehicles, traffic, people, conversations, weather…  everything is moving.</a:t>
            </a:r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/>
              <a:t>time.</a:t>
            </a:r>
          </a:p>
          <a:p>
            <a:pPr lvl="1"/>
            <a:r>
              <a:rPr lang="en-US" dirty="0"/>
              <a:t>They may be related or unrelated to each other, and may or may not converge at some point.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consumed.</a:t>
            </a:r>
          </a:p>
          <a:p>
            <a:pPr lvl="1"/>
            <a:r>
              <a:rPr lang="en-US" dirty="0"/>
              <a:t>A book is a static piece of text, but when you read it the words are put in motion by being consumed one-at-a-time.</a:t>
            </a:r>
          </a:p>
          <a:p>
            <a:pPr lvl="1"/>
            <a:r>
              <a:rPr lang="en-US" dirty="0"/>
              <a:t>A pallet of goods is static, but is put in motion when manufactured, transported, and disassembled.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time.</a:t>
            </a:r>
          </a:p>
          <a:p>
            <a:pPr lvl="1"/>
            <a:r>
              <a:rPr lang="en-US" dirty="0"/>
              <a:t>We also coordinate and micromanage data states imperatively.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2096</Words>
  <Application>Microsoft Office PowerPoint</Application>
  <PresentationFormat>Custom</PresentationFormat>
  <Paragraphs>303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Resources for Advancement</vt:lpstr>
      <vt:lpstr>Join RxPy Community</vt:lpstr>
      <vt:lpstr>Check Out Also…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32</cp:revision>
  <dcterms:created xsi:type="dcterms:W3CDTF">2014-09-12T02:11:56Z</dcterms:created>
  <dcterms:modified xsi:type="dcterms:W3CDTF">2018-02-13T18:59:52Z</dcterms:modified>
</cp:coreProperties>
</file>