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5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8865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43FD7-D8C3-49E6-974C-7CEF1C58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FLUID MEASUREMENT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ultrasonic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68BEE-22E6-40BA-ADDD-B2613467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picture containing water&#10;&#10;Description automatically generated">
            <a:extLst>
              <a:ext uri="{FF2B5EF4-FFF2-40B4-BE49-F238E27FC236}">
                <a16:creationId xmlns:a16="http://schemas.microsoft.com/office/drawing/2014/main" id="{B03FFAB5-FB8F-4CB9-983A-ED7CCC9C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67" y="-200025"/>
            <a:ext cx="5271158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0955-4E4E-4188-86A1-BFFE8A3D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8B3696-BC86-48A5-B403-E2951B0B9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6225" y="1"/>
            <a:ext cx="12744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3250-E1C7-4A48-A0D0-57E7323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F816-45AB-4779-94DF-6E9DA390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physics, a fluid is a liquid that under an applied shear stress, or external force, continuously deforms (flows). Fluids, including liquids, gases and plasmas, are a phase of matter.</a:t>
            </a:r>
          </a:p>
        </p:txBody>
      </p:sp>
    </p:spTree>
    <p:extLst>
      <p:ext uri="{BB962C8B-B14F-4D97-AF65-F5344CB8AC3E}">
        <p14:creationId xmlns:p14="http://schemas.microsoft.com/office/powerpoint/2010/main" val="408523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DFF0A-796F-4B31-A9C3-10944775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dirty="0"/>
              <a:t>ULTRASONIC FLOW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5460-F6D1-4D7E-AAD2-48C21DB0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 </a:t>
            </a:r>
            <a:r>
              <a:rPr lang="en-US" sz="2300" dirty="0"/>
              <a:t>An ultrasonic flow meter can be defined as, a meter that is used to measure liquid velocity with ultrasound to analyze the volume of liquid flow.</a:t>
            </a:r>
          </a:p>
          <a:p>
            <a:r>
              <a:rPr lang="en-US" sz="2300" dirty="0"/>
              <a:t>This is also called volumetric flow meter because this is used to find the volume of a liquid.</a:t>
            </a:r>
          </a:p>
          <a:p>
            <a:r>
              <a:rPr lang="en-US" sz="2300" dirty="0"/>
              <a:t>This is a volumetric flow meter in the liquid flow that requires bubble particles or minute particles.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3C7E9-BDEC-4E39-A570-FC9240D8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796" y="1028698"/>
            <a:ext cx="4874567" cy="344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BE6F-6F97-48C0-8839-0752C396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7854-5452-4F9E-9718-9B017AF7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wastewater applications, these meters are acceptable, but they would not work for drinking/distilling water. This form of flow meter is therefore suitable for applications where chemical compatibility, low maintenance and low-pressure drops are desired.</a:t>
            </a:r>
          </a:p>
          <a:p>
            <a:endParaRPr lang="en-US" sz="2800" dirty="0"/>
          </a:p>
          <a:p>
            <a:r>
              <a:rPr lang="en-US" sz="2800" dirty="0"/>
              <a:t>These meters will affect the audio properties of the liquid and also impact through viscosity, density, temperature,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6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A681A-1629-4CE5-BC3F-27488D92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r>
              <a:rPr lang="en-US"/>
              <a:t>Working principle: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4D09-4B1B-4B55-8521-544FAE00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r>
              <a:rPr lang="en-US" dirty="0"/>
              <a:t>Using upstream and downstream transducers, sensor tubing, and reflector, an ultrasonic flow meter construction can be achieved. The working theory of the ultrasonic flow meter is that the motion of a liquid inside a pipe is resolved using sound waves.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B3D52-D6A5-4D56-A5CF-5E1D093D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5" y="1028699"/>
            <a:ext cx="4037215" cy="3457575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693C7-B8B9-401D-963B-D6C8494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r>
              <a:rPr lang="en-US"/>
              <a:t>Continue…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0EC-4F85-46DC-B975-F6B5F3EB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40372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Whenever the liquid flows in the pipe quickly, then the frequency shift can be increased linearly. The transmitter processes the signals from the wave &amp; its reflections determine the flow rate. Transit time meters transmit &amp; receive ultrasonic waves in both the directions within the pipe. At no-flow condition, the time taken to flow in between upstream &amp; downstream in between the transducers is the same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700" dirty="0"/>
              <a:t>Under these two flowing conditions, the wave at upstream will flow with less speed than the downstream wave. As the liquid flows faster, the distinction between the up &amp; downstream times raises. The times of the upstream &amp; downstream processed by the transmitter to decide the flow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FDC87-267F-4FB5-8120-C6EABED0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85" y="1028700"/>
            <a:ext cx="4037215" cy="4037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6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19E2-9CBC-4D52-8818-0C98F1E4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5E6E-981D-46F3-88EC-FABEACC4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advantages are:</a:t>
            </a:r>
          </a:p>
          <a:p>
            <a:r>
              <a:rPr lang="en-US" dirty="0"/>
              <a:t>It does not block the path of liquid flow.</a:t>
            </a:r>
          </a:p>
          <a:p>
            <a:r>
              <a:rPr lang="en-US" dirty="0"/>
              <a:t>The o/p of this meter is different for density, viscosity &amp; temperature of the liquid.</a:t>
            </a:r>
          </a:p>
          <a:p>
            <a:r>
              <a:rPr lang="en-US" dirty="0"/>
              <a:t>The flow of liquid is bidirectional.</a:t>
            </a:r>
          </a:p>
          <a:p>
            <a:r>
              <a:rPr lang="en-US" dirty="0"/>
              <a:t>Conservation of energy</a:t>
            </a:r>
          </a:p>
          <a:p>
            <a:r>
              <a:rPr lang="en-US" dirty="0"/>
              <a:t>It is appropriate for huge quality flow measurement</a:t>
            </a:r>
          </a:p>
          <a:p>
            <a:r>
              <a:rPr lang="en-US" dirty="0"/>
              <a:t>It is handy to fit and maintain.</a:t>
            </a:r>
          </a:p>
        </p:txBody>
      </p:sp>
    </p:spTree>
    <p:extLst>
      <p:ext uri="{BB962C8B-B14F-4D97-AF65-F5344CB8AC3E}">
        <p14:creationId xmlns:p14="http://schemas.microsoft.com/office/powerpoint/2010/main" val="188936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FA15-A2DF-4962-8DD5-E6A3BE85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91313-D69B-4901-8E5A-99992592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disadvantages are:</a:t>
            </a:r>
          </a:p>
          <a:p>
            <a:r>
              <a:rPr lang="en-US" dirty="0"/>
              <a:t>It is expensive as compared with other mechanical flow meters.</a:t>
            </a:r>
          </a:p>
          <a:p>
            <a:r>
              <a:rPr lang="en-US" dirty="0"/>
              <a:t>Design of this meter is complex</a:t>
            </a:r>
          </a:p>
          <a:p>
            <a:r>
              <a:rPr lang="en-US" dirty="0"/>
              <a:t>Auditory parts of this meter are expensive.</a:t>
            </a:r>
          </a:p>
          <a:p>
            <a:r>
              <a:rPr lang="en-US" dirty="0"/>
              <a:t>These meters are complicated as compared with other meters; thus, it requires specialists for maintaining and repairing these meters.</a:t>
            </a:r>
          </a:p>
          <a:p>
            <a:r>
              <a:rPr lang="en-US" dirty="0"/>
              <a:t>It doesn’t work once the pipe contains holes or bubbles in it.</a:t>
            </a:r>
          </a:p>
        </p:txBody>
      </p:sp>
    </p:spTree>
    <p:extLst>
      <p:ext uri="{BB962C8B-B14F-4D97-AF65-F5344CB8AC3E}">
        <p14:creationId xmlns:p14="http://schemas.microsoft.com/office/powerpoint/2010/main" val="285954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76AB-F130-4B08-8DE4-AA0D3B6C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5F3F-FB17-491C-A4B4-F352A2C8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applications of ultrasonic flow meters include the following:</a:t>
            </a:r>
          </a:p>
          <a:p>
            <a:r>
              <a:rPr lang="en-US" dirty="0"/>
              <a:t>These meters are used in wastewater and dirty liquid applications</a:t>
            </a:r>
          </a:p>
          <a:p>
            <a:r>
              <a:rPr lang="en-US" dirty="0"/>
              <a:t>These meters are used wherever chemical compatibility, less maintenance, and low-pressure drop are required.</a:t>
            </a:r>
          </a:p>
          <a:p>
            <a:r>
              <a:rPr lang="en-US" dirty="0"/>
              <a:t>These meters are used to measure the velocity of a liquid through ultrasound to analyze volume flow.</a:t>
            </a:r>
          </a:p>
          <a:p>
            <a:r>
              <a:rPr lang="en-US" dirty="0"/>
              <a:t>This is one kind of device for volumetric flow measurement for liquids as well as gases.</a:t>
            </a:r>
          </a:p>
        </p:txBody>
      </p:sp>
    </p:spTree>
    <p:extLst>
      <p:ext uri="{BB962C8B-B14F-4D97-AF65-F5344CB8AC3E}">
        <p14:creationId xmlns:p14="http://schemas.microsoft.com/office/powerpoint/2010/main" val="15298274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GradientRiseVTI</vt:lpstr>
      <vt:lpstr>FLUID MEASUREMENT ultrasonic type</vt:lpstr>
      <vt:lpstr>fluid</vt:lpstr>
      <vt:lpstr>ULTRASONIC FLOW METER</vt:lpstr>
      <vt:lpstr>Continue….</vt:lpstr>
      <vt:lpstr>Working principle:</vt:lpstr>
      <vt:lpstr>Continue…</vt:lpstr>
      <vt:lpstr>Advantages:</vt:lpstr>
      <vt:lpstr>Disadvantages:</vt:lpstr>
      <vt:lpstr>Applications: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MEASUREMENT ultrasonic type</dc:title>
  <dc:creator>19TE69</dc:creator>
  <cp:lastModifiedBy>19TE69</cp:lastModifiedBy>
  <cp:revision>8</cp:revision>
  <dcterms:created xsi:type="dcterms:W3CDTF">2021-01-31T09:42:21Z</dcterms:created>
  <dcterms:modified xsi:type="dcterms:W3CDTF">2022-03-04T10:42:09Z</dcterms:modified>
</cp:coreProperties>
</file>