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458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512F87-5784-27EF-F052-997B17E638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7BC4F76-637C-AD1D-7690-CC0E62C54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F620CD-12B9-E189-0714-64F95FD7D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EAF9F-5F7F-45F2-9301-457E0D460EB2}" type="datetimeFigureOut">
              <a:rPr lang="fr-FR" smtClean="0"/>
              <a:t>07/06/2022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ADFC5F-849F-0BCE-8570-65C77CD97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23A547-0D56-2B12-3DDA-3818739D9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F6CBC-9DCC-4D55-86DD-213FDC6D37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9658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AE915E-BAC3-3D14-21FD-652BA4451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2B526B6-ACEF-1469-D1CA-0232A8684D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4FE416-F431-39A5-0D1C-A0FF1E655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EAF9F-5F7F-45F2-9301-457E0D460EB2}" type="datetimeFigureOut">
              <a:rPr lang="fr-FR" smtClean="0"/>
              <a:t>07/06/2022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D57857-16AB-3AC1-3D73-808CF327B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46D10B-630B-B498-535C-EAA17659A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F6CBC-9DCC-4D55-86DD-213FDC6D37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0853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802CE80-1C17-951C-7D16-431338E1CA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D208DA8-3375-EDB1-621E-D2A69DA698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3A20CD-F610-0F9B-3FB5-A915C04F6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EAF9F-5F7F-45F2-9301-457E0D460EB2}" type="datetimeFigureOut">
              <a:rPr lang="fr-FR" smtClean="0"/>
              <a:t>07/06/2022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3A1E42-195E-56C1-31CA-E8BFA38F1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955DED-DEA5-0ECB-4E32-78726179F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F6CBC-9DCC-4D55-86DD-213FDC6D37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305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7E9B31-7679-FAA5-3AAF-FF62D3AD9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3EEEE8-4D3C-DEF6-D3A2-57E8C62BB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352A55-8D4E-676C-9BC0-31932D369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EAF9F-5F7F-45F2-9301-457E0D460EB2}" type="datetimeFigureOut">
              <a:rPr lang="fr-FR" smtClean="0"/>
              <a:t>07/06/2022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B0724C-265A-6D94-2573-814C06230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144367-7739-31EE-572A-8F95BB8A0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F6CBC-9DCC-4D55-86DD-213FDC6D37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2812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1A8255-F58C-7E77-9287-39A7B2912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D6E3408-0C9A-5413-69B4-B6E00C600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9D5648-5C32-FE6C-C6E2-269525E0C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EAF9F-5F7F-45F2-9301-457E0D460EB2}" type="datetimeFigureOut">
              <a:rPr lang="fr-FR" smtClean="0"/>
              <a:t>07/06/2022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E53755-6699-5632-4E6B-1DCEC9833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2E7D02-32A4-BAE3-5F72-2212E82E0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F6CBC-9DCC-4D55-86DD-213FDC6D37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5723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8DC2E5-8BCD-E6F6-EA0D-661152000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465CCD-E269-8394-91DA-6847839C06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332306B-859C-463E-0771-8FBC61C8E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C0DA506-5FD7-7B07-8A42-0E1E72683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EAF9F-5F7F-45F2-9301-457E0D460EB2}" type="datetimeFigureOut">
              <a:rPr lang="fr-FR" smtClean="0"/>
              <a:t>07/06/2022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E686203-CC49-FB7E-1C5A-40A8F1BCB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999AC57-BC02-EC46-8A99-655BDA04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F6CBC-9DCC-4D55-86DD-213FDC6D37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0285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BD34EE-E303-1950-66FE-F3AC7964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4858C3-10B0-3E5A-6D89-F83FCB15E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6444804-003F-862E-9A7B-94DBC430BA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566527C-50E1-DD8D-CFA6-F0F45C347E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5FF23BA-EACA-B14D-0E17-B10128F6A9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382CA74-94E6-A82B-EB2B-77A880867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EAF9F-5F7F-45F2-9301-457E0D460EB2}" type="datetimeFigureOut">
              <a:rPr lang="fr-FR" smtClean="0"/>
              <a:t>07/06/2022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299D07F-717F-D6D2-1B22-8A130F1B3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C8AE8F6-9FA4-FECD-8FD4-58B35745A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F6CBC-9DCC-4D55-86DD-213FDC6D37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7438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1909AE-2541-C657-1D4C-E4EA22874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E000E14-3B98-D731-83C5-A696C88CA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EAF9F-5F7F-45F2-9301-457E0D460EB2}" type="datetimeFigureOut">
              <a:rPr lang="fr-FR" smtClean="0"/>
              <a:t>07/06/2022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8DD994E-833E-FAFD-2F2A-522F3AE9B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E2B71A6-8B8A-CA93-C466-58184BA57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F6CBC-9DCC-4D55-86DD-213FDC6D37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3584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B06B59B-5DFB-0605-B9BB-FD3980AC1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EAF9F-5F7F-45F2-9301-457E0D460EB2}" type="datetimeFigureOut">
              <a:rPr lang="fr-FR" smtClean="0"/>
              <a:t>07/06/2022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0973A1-D1A6-61B1-D4B7-BC13EDF2C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7C98E27-7866-A4C4-CAEE-0D27AD76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F6CBC-9DCC-4D55-86DD-213FDC6D37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7031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952429-E03A-215D-DFD9-5E8F217E0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D5D040-629B-0813-B565-9C7ECDC62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BBE4E56-8CE7-402B-95CE-55E56A88E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46A9BA4-4E12-3B7E-1385-AD09B3B42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EAF9F-5F7F-45F2-9301-457E0D460EB2}" type="datetimeFigureOut">
              <a:rPr lang="fr-FR" smtClean="0"/>
              <a:t>07/06/2022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37837E8-20DF-C2CE-C2F4-3C094A263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B477BA2-1C1A-82CF-3BAB-48CC622AF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F6CBC-9DCC-4D55-86DD-213FDC6D37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8336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25EB88-75E0-E9F4-89C6-C8E4E7BAB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9AB7736-A0E3-4ED7-0225-BD751705F3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4B2DA46-FB57-22B7-1B46-572FCD13E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E0ABB15-62A2-D446-0692-4972FAD34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EAF9F-5F7F-45F2-9301-457E0D460EB2}" type="datetimeFigureOut">
              <a:rPr lang="fr-FR" smtClean="0"/>
              <a:t>07/06/2022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3C2BA68-347B-6F94-F624-48867C055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17F2E14-3C81-1ACD-E11D-E874A3511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F6CBC-9DCC-4D55-86DD-213FDC6D37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757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1D2BB2D-7D95-0E41-BB81-AC7B1E090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09BDAD0-5876-3EAB-E699-ACD277C2E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B373CA-7E80-2E0D-3DF5-57D5D4AC8D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EAF9F-5F7F-45F2-9301-457E0D460EB2}" type="datetimeFigureOut">
              <a:rPr lang="fr-FR" smtClean="0"/>
              <a:t>07/06/2022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4EB426-35D2-DFE5-F03D-55F809186D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561AF6-A4E3-0768-EE09-5A04463921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F6CBC-9DCC-4D55-86DD-213FDC6D37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7239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DD5B49-CA86-D2B7-4EB8-FFE537FBC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73188" y="1183118"/>
            <a:ext cx="5521234" cy="1820500"/>
          </a:xfrm>
        </p:spPr>
        <p:txBody>
          <a:bodyPr/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Communauté 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StarTECH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B030E2C-D74F-7CE9-0AD2-8E6E3D28EB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33975" y="3429000"/>
            <a:ext cx="6334125" cy="403905"/>
          </a:xfrm>
        </p:spPr>
        <p:txBody>
          <a:bodyPr>
            <a:normAutofit lnSpcReduction="10000"/>
          </a:bodyPr>
          <a:lstStyle/>
          <a:p>
            <a:r>
              <a:rPr lang="fr-FR" dirty="0"/>
              <a:t>Réunion mensuelle du 07/06/2022</a:t>
            </a: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606A90EE-18EF-43B1-050C-631E15A1E8F7}"/>
              </a:ext>
            </a:extLst>
          </p:cNvPr>
          <p:cNvSpPr txBox="1">
            <a:spLocks/>
          </p:cNvSpPr>
          <p:nvPr/>
        </p:nvSpPr>
        <p:spPr>
          <a:xfrm>
            <a:off x="4543425" y="4145643"/>
            <a:ext cx="6715125" cy="22156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/>
              <a:t>Programme :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dirty="0"/>
              <a:t>suite et fin de la prez d’acculturation sur la Data : BI vs Big Data (et data lake vs data warehouse), garanties de traitement et présentation du Data management (vaste sujet comprenant, Data governance, </a:t>
            </a:r>
            <a:r>
              <a:rPr lang="fr-FR" dirty="0" err="1"/>
              <a:t>Metadata</a:t>
            </a:r>
            <a:r>
              <a:rPr lang="fr-FR" dirty="0"/>
              <a:t> Management, Master Data Management et d’autres !)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dirty="0"/>
              <a:t>Retour sur le dernier Devoxx France 2022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dirty="0"/>
              <a:t>@darren.boutros nous parlera de Cloud </a:t>
            </a:r>
            <a:r>
              <a:rPr lang="fr-FR" dirty="0" err="1"/>
              <a:t>Computing</a:t>
            </a:r>
            <a:endParaRPr lang="fr-FR" dirty="0"/>
          </a:p>
          <a:p>
            <a:pPr algn="l"/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97200383-3902-A482-36D0-71DAB7D4B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" y="207331"/>
            <a:ext cx="4229100" cy="418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939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DD5B49-CA86-D2B7-4EB8-FFE537FBC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51729" y="496661"/>
            <a:ext cx="5521234" cy="1820500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Communauté </a:t>
            </a: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StarTECH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B030E2C-D74F-7CE9-0AD2-8E6E3D28EB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45283" y="2375365"/>
            <a:ext cx="6334125" cy="403905"/>
          </a:xfrm>
        </p:spPr>
        <p:txBody>
          <a:bodyPr>
            <a:normAutofit lnSpcReduction="10000"/>
          </a:bodyPr>
          <a:lstStyle/>
          <a:p>
            <a:r>
              <a:rPr lang="fr-FR" dirty="0">
                <a:solidFill>
                  <a:schemeClr val="bg1"/>
                </a:solidFill>
              </a:rPr>
              <a:t>Réunion mensuelle du 07/06/2022</a:t>
            </a: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606A90EE-18EF-43B1-050C-631E15A1E8F7}"/>
              </a:ext>
            </a:extLst>
          </p:cNvPr>
          <p:cNvSpPr txBox="1">
            <a:spLocks/>
          </p:cNvSpPr>
          <p:nvPr/>
        </p:nvSpPr>
        <p:spPr>
          <a:xfrm>
            <a:off x="4683581" y="3193144"/>
            <a:ext cx="6995827" cy="3224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200" noProof="1">
                <a:solidFill>
                  <a:schemeClr val="bg1"/>
                </a:solidFill>
              </a:rPr>
              <a:t>Programme : </a:t>
            </a:r>
            <a:br>
              <a:rPr lang="fr-FR" sz="2200" noProof="1">
                <a:solidFill>
                  <a:schemeClr val="bg1"/>
                </a:solidFill>
              </a:rPr>
            </a:br>
            <a:endParaRPr lang="fr-FR" sz="2200" noProof="1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200" noProof="1">
                <a:solidFill>
                  <a:schemeClr val="bg1"/>
                </a:solidFill>
              </a:rPr>
              <a:t>suite et fin de la </a:t>
            </a:r>
            <a:r>
              <a:rPr lang="fr-FR" sz="2200" b="1" noProof="1">
                <a:solidFill>
                  <a:schemeClr val="accent2">
                    <a:lumMod val="75000"/>
                  </a:schemeClr>
                </a:solidFill>
              </a:rPr>
              <a:t>prez d’acculturation sur la Data</a:t>
            </a:r>
            <a:r>
              <a:rPr lang="fr-FR" sz="2200" b="1" noProof="1">
                <a:solidFill>
                  <a:schemeClr val="bg1"/>
                </a:solidFill>
              </a:rPr>
              <a:t> </a:t>
            </a:r>
            <a:r>
              <a:rPr lang="fr-FR" sz="2200" noProof="1">
                <a:solidFill>
                  <a:schemeClr val="bg1"/>
                </a:solidFill>
              </a:rPr>
              <a:t>: BI vs Big Data (et data lake vs data warehouse), garanties de traitement et présentation du Data management (vaste sujet comprenant, Data governance, Metadata Management, Master Data Management et d’autres !)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200" noProof="1">
                <a:solidFill>
                  <a:schemeClr val="bg1"/>
                </a:solidFill>
              </a:rPr>
              <a:t>Retour sur le dernier </a:t>
            </a:r>
            <a:r>
              <a:rPr lang="fr-FR" sz="2200" b="1" noProof="1">
                <a:solidFill>
                  <a:schemeClr val="accent2">
                    <a:lumMod val="75000"/>
                  </a:schemeClr>
                </a:solidFill>
              </a:rPr>
              <a:t>Devoxx France 2022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200" noProof="1">
                <a:solidFill>
                  <a:schemeClr val="bg1"/>
                </a:solidFill>
              </a:rPr>
              <a:t>@darren.boutros nous parlera de </a:t>
            </a:r>
            <a:r>
              <a:rPr lang="fr-FR" sz="2200" b="1" noProof="1">
                <a:solidFill>
                  <a:schemeClr val="accent2">
                    <a:lumMod val="75000"/>
                  </a:schemeClr>
                </a:solidFill>
              </a:rPr>
              <a:t>Cloud Computing</a:t>
            </a:r>
          </a:p>
          <a:p>
            <a:pPr algn="l"/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97200383-3902-A482-36D0-71DAB7D4B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41" y="250873"/>
            <a:ext cx="4229100" cy="4183670"/>
          </a:xfrm>
          <a:prstGeom prst="rect">
            <a:avLst/>
          </a:prstGeom>
        </p:spPr>
      </p:pic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8A15376B-BDFE-FCA2-1747-FBA4D6F92A02}"/>
              </a:ext>
            </a:extLst>
          </p:cNvPr>
          <p:cNvSpPr/>
          <p:nvPr/>
        </p:nvSpPr>
        <p:spPr>
          <a:xfrm>
            <a:off x="1" y="1"/>
            <a:ext cx="5588001" cy="5588001"/>
          </a:xfrm>
          <a:custGeom>
            <a:avLst/>
            <a:gdLst>
              <a:gd name="connsiteX0" fmla="*/ 0 w 5588001"/>
              <a:gd name="connsiteY0" fmla="*/ 0 h 5588001"/>
              <a:gd name="connsiteX1" fmla="*/ 5588001 w 5588001"/>
              <a:gd name="connsiteY1" fmla="*/ 0 h 5588001"/>
              <a:gd name="connsiteX2" fmla="*/ 0 w 5588001"/>
              <a:gd name="connsiteY2" fmla="*/ 5588001 h 558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88001" h="5588001">
                <a:moveTo>
                  <a:pt x="0" y="0"/>
                </a:moveTo>
                <a:lnTo>
                  <a:pt x="5588001" y="0"/>
                </a:lnTo>
                <a:cubicBezTo>
                  <a:pt x="5588001" y="3086168"/>
                  <a:pt x="3086168" y="5588001"/>
                  <a:pt x="0" y="5588001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2F1CEE10-230A-DFC5-A1FF-9369C8DBADFD}"/>
              </a:ext>
            </a:extLst>
          </p:cNvPr>
          <p:cNvSpPr/>
          <p:nvPr/>
        </p:nvSpPr>
        <p:spPr>
          <a:xfrm>
            <a:off x="-1" y="1"/>
            <a:ext cx="5326744" cy="5326742"/>
          </a:xfrm>
          <a:custGeom>
            <a:avLst/>
            <a:gdLst>
              <a:gd name="connsiteX0" fmla="*/ 0 w 5326744"/>
              <a:gd name="connsiteY0" fmla="*/ 0 h 5326742"/>
              <a:gd name="connsiteX1" fmla="*/ 5326744 w 5326744"/>
              <a:gd name="connsiteY1" fmla="*/ 0 h 5326742"/>
              <a:gd name="connsiteX2" fmla="*/ 5319813 w 5326744"/>
              <a:gd name="connsiteY2" fmla="*/ 274113 h 5326742"/>
              <a:gd name="connsiteX3" fmla="*/ 1 w 5326744"/>
              <a:gd name="connsiteY3" fmla="*/ 5326742 h 5326742"/>
              <a:gd name="connsiteX4" fmla="*/ 0 w 5326744"/>
              <a:gd name="connsiteY4" fmla="*/ 5326742 h 5326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6744" h="5326742">
                <a:moveTo>
                  <a:pt x="0" y="0"/>
                </a:moveTo>
                <a:lnTo>
                  <a:pt x="5326744" y="0"/>
                </a:lnTo>
                <a:lnTo>
                  <a:pt x="5319813" y="274113"/>
                </a:lnTo>
                <a:cubicBezTo>
                  <a:pt x="5177146" y="3088603"/>
                  <a:pt x="2849947" y="5326742"/>
                  <a:pt x="1" y="5326742"/>
                </a:cubicBezTo>
                <a:lnTo>
                  <a:pt x="0" y="53267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046C35D9-AE0C-8676-5FE9-A06C1A1AEA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29100" cy="418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79323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145</Words>
  <Application>Microsoft Office PowerPoint</Application>
  <PresentationFormat>Grand écran</PresentationFormat>
  <Paragraphs>12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Communauté StarTECH</vt:lpstr>
      <vt:lpstr>Communauté StarTECH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Communauté StarTECH</dc:title>
  <dc:creator>SCHWENDER Thomas</dc:creator>
  <cp:lastModifiedBy>SCHWENDER Thomas</cp:lastModifiedBy>
  <cp:revision>2</cp:revision>
  <dcterms:created xsi:type="dcterms:W3CDTF">2022-06-07T13:39:48Z</dcterms:created>
  <dcterms:modified xsi:type="dcterms:W3CDTF">2022-06-07T14:33:47Z</dcterms:modified>
</cp:coreProperties>
</file>