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7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0522" autoAdjust="0"/>
  </p:normalViewPr>
  <p:slideViewPr>
    <p:cSldViewPr snapToGrid="0">
      <p:cViewPr varScale="1">
        <p:scale>
          <a:sx n="61" d="100"/>
          <a:sy n="61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8885C-3ADE-4C75-9637-A8C4E88BC6D5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FDA2E-689D-4C16-8226-E1FB1635C4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62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JavaScript is the wrong tool for storing markup</a:t>
            </a:r>
          </a:p>
          <a:p>
            <a:pPr lvl="1"/>
            <a:r>
              <a:rPr lang="en-US" dirty="0" err="1"/>
              <a:t>Filpside</a:t>
            </a:r>
            <a:r>
              <a:rPr lang="en-US" dirty="0"/>
              <a:t> it’s tempting to put JavaScript directly in HTML</a:t>
            </a:r>
          </a:p>
          <a:p>
            <a:pPr lvl="1"/>
            <a:r>
              <a:rPr lang="en-US" dirty="0"/>
              <a:t>Injecting behavior directly into markup and it eliminate the opportunity for caching ang reuse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DA2E-689D-4C16-8226-E1FB1635C4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22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Decrease signal to noise ratio</a:t>
            </a:r>
          </a:p>
          <a:p>
            <a:r>
              <a:rPr lang="en-US" dirty="0"/>
              <a:t>In </a:t>
            </a:r>
            <a:r>
              <a:rPr lang="en-US" dirty="0" err="1"/>
              <a:t>dreses</a:t>
            </a:r>
            <a:r>
              <a:rPr lang="en-US" dirty="0"/>
              <a:t> the number of lines of code</a:t>
            </a:r>
          </a:p>
          <a:p>
            <a:r>
              <a:rPr lang="en-US" dirty="0"/>
              <a:t>Creates a </a:t>
            </a:r>
            <a:r>
              <a:rPr lang="en-US" dirty="0" err="1"/>
              <a:t>maintencence</a:t>
            </a:r>
            <a:r>
              <a:rPr lang="en-US" dirty="0"/>
              <a:t> problem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DA2E-689D-4C16-8226-E1FB1635C4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0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Logical: do the same thing even thought they are different nature (mouse et </a:t>
            </a:r>
            <a:r>
              <a:rPr lang="en-US" dirty="0" err="1"/>
              <a:t>keybord</a:t>
            </a:r>
            <a:r>
              <a:rPr lang="en-US" dirty="0"/>
              <a:t> input handling routine)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Temporal: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 of a module are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parts are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in program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exception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closes open files,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log, and notifies the user)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rocedural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parts of a module are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gouped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 a certain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checks file permissions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 the file)</a:t>
            </a:r>
          </a:p>
          <a:p>
            <a:r>
              <a:rPr lang="en-US" dirty="0"/>
              <a:t>Communicational: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grouped because they operate on the same data</a:t>
            </a:r>
            <a:endParaRPr lang="en-US" dirty="0"/>
          </a:p>
          <a:p>
            <a:r>
              <a:rPr lang="en-US" dirty="0"/>
              <a:t>Sequential: part of module are grouped together because the output of on part is the input of the anther part (read data file then process that data)</a:t>
            </a:r>
          </a:p>
          <a:p>
            <a:r>
              <a:rPr lang="en-US" dirty="0" err="1"/>
              <a:t>Fuctional</a:t>
            </a:r>
            <a:r>
              <a:rPr lang="en-US" dirty="0"/>
              <a:t> : they are grouped because 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all contribute to a single well-defined task of the module (xml lexical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DA2E-689D-4C16-8226-E1FB1635C4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08447-5C75-498F-904A-06671247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9C5586-2870-4866-BB32-E1E6FDA4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0D5D84-7728-4B8D-AACA-26BD9D04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32EF7-9FE7-4058-ABAE-7C5BAEAC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945E1-5293-4841-BDBF-09E74FFA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8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4CEE2-361E-4C8D-96A2-D5F08C88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862F94-4F66-498B-BA58-6340C6D9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DDF1DA-ADEE-4DC3-B8B5-B9E84710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29DBC-DD4C-48F1-8C4B-93B620C3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8C14-FB6A-454A-8DBF-B340EBF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96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5092A4-449A-452D-A6E0-AC0A8F53E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5615E3-7EB9-450D-A6A1-F9141E897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23ED27-FF01-4AAA-9A6B-501A5AA7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F826E-B8CE-439A-84F6-2854E4F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B834F-7AD9-403D-85AD-4C0A4F0E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18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5E073-9A11-4240-82A7-AD0EB7BE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8822D-20CB-442C-A30C-38D76F84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8DFB48-D75C-4CB6-9BBF-56AAF9D6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4CDB0-AAC9-432A-8F42-47A83F91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A119A-6604-43DB-895F-205F01B6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5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CA49A-E1FC-41EE-9FA6-C6847781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12B3A-3137-41F7-AAE7-B76591DA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B750A-E31C-4C63-B460-F71BFADC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FF215B-30B6-443B-9811-BE4D5E67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7908D-4DE9-412D-A70D-CD6FD154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1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871FF-4997-4D2A-83CF-40F4CB72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4FEB7-1355-4807-9D68-807CD9396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93F2D7-60C6-4CAB-8C4A-9A7F4D432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D14C0-32EF-4DCC-A98D-FAE54D07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402DB-C8D0-460F-9B09-123526FA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5D9CC-B28B-47F0-A03A-6D98C7EE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53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20268-0A10-4C05-822C-93ECA2B5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FADBEA-67BA-4E92-830D-70911414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66EAB-E89F-4DF1-86BF-1948EDBE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7138CF-EE8D-4628-B92E-35EF00859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3567C2-0FD0-4DE0-A979-65E62F50D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5532F3-9FAB-4768-8DD0-D25BEDD8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A2BDDA-D408-406E-9980-DC1FB68E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D90110-0702-4F61-8A14-CAA986D6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81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2874-FBB3-4EE5-9FD3-5FBE2D20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BE6A7F-1FA7-4C6F-B8F7-65D2D784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4D6637-5F0F-4B0D-9FCE-09AEC61F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E32DE-1ABF-4843-A16B-FCA6F897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939D88-211E-4F38-9E8E-2707B0D4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21798C-DC7C-4BA3-BCD9-2CFC88C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78D399-1824-42D6-9EE3-7C209C0F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10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C94FE-AB8B-4350-987E-45B2250B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3F1874-1311-4EFB-A57E-1A34C85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B15B2-B12E-473C-A255-4E648B050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997238-433E-4C8A-9EFE-E8C39796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2C7EF8-304C-457B-8DD2-866779A6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6711BB-B443-4E68-9156-433CCAC3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56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7CE77-717E-4FE3-A2B3-3ED9EC85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5603D-386D-4DF9-97C8-7B4FA7597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C43CD-CC82-402A-A0D9-9E712B39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1D2182-5CCF-4848-B264-B4D0C554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0FA208-660E-4A5E-A347-C2ADDCC3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8DA28-8372-461C-88CD-9576E5DC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A42712-1953-4D8A-B54E-B689250D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B24BC1-B6A6-4824-9090-2B690737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F99CA-0BA3-4AFF-B5DF-BEE8D854E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A73B-3F50-4CFB-B715-D3621027287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7710E-B694-4020-ADA8-34BD569F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63626-FB84-4FA3-A0FA-9B5C5D2D9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0C1E-0629-4FED-84FC-914D6B301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1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724782D-1EA2-4336-904C-B63C3D1C9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Clean code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C1B891-604F-433F-BBD9-6A5630C4F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8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5AC30-8C57-466E-913D-EA93B3CB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A06D02A-BF7F-45F7-8DFB-F04FA5430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602" y="1826518"/>
            <a:ext cx="6345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2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4A42-D861-0549-940F-0F3B10E3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586279-0D53-584F-A1CB-86EA57CC3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52" y="-514798"/>
            <a:ext cx="5915696" cy="78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CBAE8-ADB4-453D-BA67-AE4A902C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BDED76-F590-4800-9384-948BCC94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27" y="2247182"/>
            <a:ext cx="2038350" cy="409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E21AA3-40C0-463C-9CA0-3338B1D9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27" y="2895600"/>
            <a:ext cx="51435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9CA106-43C5-4238-B411-3738C354C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427" y="3614019"/>
            <a:ext cx="5381625" cy="495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2430DA-389C-4D55-932E-7170B10D3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427" y="4381760"/>
            <a:ext cx="74580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1457-5750-5945-8F9A-6E931DD6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2979-FADD-B443-8F82-E53F573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942" cy="466725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AD394C-9E01-514A-A4B1-504AE21B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58" y="608496"/>
            <a:ext cx="9802096" cy="58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7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4A911-151A-475E-BBE1-892F4B6C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Principles for Clean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B5BE-1916-4D4F-9272-58E2ED1E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tool for the job</a:t>
            </a:r>
          </a:p>
          <a:p>
            <a:pPr lvl="1"/>
            <a:r>
              <a:rPr lang="en-US" dirty="0"/>
              <a:t>Watch for “boundaries” between technologies </a:t>
            </a:r>
          </a:p>
          <a:p>
            <a:r>
              <a:rPr lang="en-US" dirty="0"/>
              <a:t>High signal to noise ratio</a:t>
            </a:r>
          </a:p>
          <a:p>
            <a:pPr lvl="1"/>
            <a:r>
              <a:rPr lang="en-US" dirty="0"/>
              <a:t>TED principle: Terse, expressive, do one thing.</a:t>
            </a:r>
          </a:p>
          <a:p>
            <a:pPr lvl="1"/>
            <a:r>
              <a:rPr lang="en-US" dirty="0"/>
              <a:t>DRY:  Don’t repeat yourself </a:t>
            </a:r>
          </a:p>
          <a:p>
            <a:pPr lvl="1"/>
            <a:r>
              <a:rPr lang="en-US" dirty="0"/>
              <a:t>WET </a:t>
            </a:r>
          </a:p>
          <a:p>
            <a:r>
              <a:rPr lang="en-US" dirty="0"/>
              <a:t>Self document code (expressive code)</a:t>
            </a:r>
          </a:p>
          <a:p>
            <a:pPr lvl="1"/>
            <a:r>
              <a:rPr lang="en-US" dirty="0"/>
              <a:t>Clear intent</a:t>
            </a:r>
          </a:p>
          <a:p>
            <a:pPr lvl="1"/>
            <a:r>
              <a:rPr lang="en-US" dirty="0"/>
              <a:t>Layers of abstractions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2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E59D3-24E7-4B37-AB46-2E9F6F40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signal to noise ratio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3D914-21CA-4E9E-85A2-3B78D5B0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TED rule: Terse, Expressive, Do one thing</a:t>
            </a:r>
          </a:p>
          <a:p>
            <a:pPr lvl="1"/>
            <a:r>
              <a:rPr lang="en-US" dirty="0"/>
              <a:t>Noise: </a:t>
            </a:r>
          </a:p>
          <a:p>
            <a:pPr lvl="2"/>
            <a:r>
              <a:rPr lang="en-US" dirty="0"/>
              <a:t>High cyclomatic complexity</a:t>
            </a:r>
          </a:p>
          <a:p>
            <a:pPr lvl="2"/>
            <a:r>
              <a:rPr lang="en-US" dirty="0"/>
              <a:t>Excessive indentation</a:t>
            </a:r>
          </a:p>
          <a:p>
            <a:pPr lvl="2"/>
            <a:r>
              <a:rPr lang="en-US" dirty="0"/>
              <a:t>Zombie code</a:t>
            </a:r>
          </a:p>
          <a:p>
            <a:pPr lvl="2"/>
            <a:r>
              <a:rPr lang="en-US" dirty="0"/>
              <a:t>Unnecessary comments</a:t>
            </a:r>
          </a:p>
          <a:p>
            <a:pPr lvl="2"/>
            <a:r>
              <a:rPr lang="en-US" dirty="0"/>
              <a:t>Poorly named structures</a:t>
            </a:r>
          </a:p>
          <a:p>
            <a:pPr lvl="2"/>
            <a:r>
              <a:rPr lang="en-US" dirty="0"/>
              <a:t>Huge classes</a:t>
            </a:r>
          </a:p>
          <a:p>
            <a:pPr lvl="2"/>
            <a:r>
              <a:rPr lang="en-US" dirty="0"/>
              <a:t>Long methods</a:t>
            </a:r>
          </a:p>
          <a:p>
            <a:pPr lvl="2"/>
            <a:r>
              <a:rPr lang="en-US" dirty="0"/>
              <a:t>Repetition</a:t>
            </a:r>
          </a:p>
          <a:p>
            <a:pPr lvl="2"/>
            <a:r>
              <a:rPr lang="en-US" dirty="0"/>
              <a:t>No whitespace</a:t>
            </a:r>
          </a:p>
          <a:p>
            <a:pPr lvl="2"/>
            <a:r>
              <a:rPr lang="en-US" dirty="0"/>
              <a:t>Overly verbose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9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B7007-AF15-4036-A55A-A810E6DB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principle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DB68D-91C5-44A0-A38B-1FD88865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Repeat Yourself </a:t>
            </a:r>
          </a:p>
          <a:p>
            <a:r>
              <a:rPr lang="en-US" dirty="0"/>
              <a:t>WET (Write Everything </a:t>
            </a:r>
            <a:r>
              <a:rPr lang="en-US" dirty="0" err="1"/>
              <a:t>Twise</a:t>
            </a:r>
            <a:r>
              <a:rPr lang="en-US" dirty="0"/>
              <a:t>)</a:t>
            </a:r>
          </a:p>
          <a:p>
            <a:r>
              <a:rPr lang="en-US" dirty="0"/>
              <a:t>Normalized Database: </a:t>
            </a:r>
          </a:p>
          <a:p>
            <a:pPr lvl="1"/>
            <a:r>
              <a:rPr lang="en-US" dirty="0"/>
              <a:t>Each pieces of data is defined in a single place.</a:t>
            </a:r>
          </a:p>
          <a:p>
            <a:pPr lvl="1"/>
            <a:r>
              <a:rPr lang="en-US" dirty="0"/>
              <a:t>Operates: efficiently, consistently and easy maintenance</a:t>
            </a:r>
          </a:p>
          <a:p>
            <a:pPr lvl="1"/>
            <a:r>
              <a:rPr lang="en-US" dirty="0"/>
              <a:t>Copy an past is often a design problem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0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FE07B-AC08-49CC-BB0B-1FAAB434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66681-23F9-4BFD-B628-D7C751B2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written code is self-documenting</a:t>
            </a:r>
          </a:p>
          <a:p>
            <a:r>
              <a:rPr lang="en-US" dirty="0"/>
              <a:t>Express intent clearly</a:t>
            </a:r>
          </a:p>
          <a:p>
            <a:r>
              <a:rPr lang="en-US" dirty="0"/>
              <a:t>Layers of abstractions</a:t>
            </a:r>
          </a:p>
          <a:p>
            <a:r>
              <a:rPr lang="en-US" dirty="0"/>
              <a:t>Format for readability</a:t>
            </a:r>
          </a:p>
          <a:p>
            <a:r>
              <a:rPr lang="en-US" dirty="0"/>
              <a:t>Favor code over comments 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72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812CA-41EC-4B94-AD0E-56E35611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ADBA6-AD13-41F5-8FF7-66235189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 designed Class should have a single responsibility</a:t>
            </a:r>
          </a:p>
          <a:p>
            <a:pPr lvl="1"/>
            <a:r>
              <a:rPr lang="en-US" dirty="0"/>
              <a:t>Is tricky judgment call but it’s certainly helpful to </a:t>
            </a:r>
            <a:r>
              <a:rPr lang="en-US" dirty="0" err="1"/>
              <a:t>regulary</a:t>
            </a:r>
            <a:r>
              <a:rPr lang="en-US" dirty="0"/>
              <a:t> ask yourself if class is doing to much</a:t>
            </a:r>
          </a:p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Noun: because your creating a thing creating instance of that thing</a:t>
            </a:r>
          </a:p>
          <a:p>
            <a:pPr lvl="1"/>
            <a:r>
              <a:rPr lang="en-US" dirty="0"/>
              <a:t>Be Specific :</a:t>
            </a:r>
          </a:p>
          <a:p>
            <a:pPr lvl="2"/>
            <a:r>
              <a:rPr lang="en-US" dirty="0"/>
              <a:t>High Cohesion</a:t>
            </a:r>
          </a:p>
          <a:p>
            <a:pPr lvl="2"/>
            <a:r>
              <a:rPr lang="en-US" dirty="0"/>
              <a:t>Low Cohesion (doing too many thing)</a:t>
            </a:r>
          </a:p>
          <a:p>
            <a:pPr lvl="1"/>
            <a:r>
              <a:rPr lang="en-US" dirty="0" err="1"/>
              <a:t>Signle</a:t>
            </a:r>
            <a:r>
              <a:rPr lang="en-US" dirty="0"/>
              <a:t> responsibility</a:t>
            </a:r>
          </a:p>
          <a:p>
            <a:pPr lvl="1"/>
            <a:r>
              <a:rPr lang="en-US" dirty="0"/>
              <a:t>Avoid name and generic suffixes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Is it instance of that logical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0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141FB-60BE-4BEF-9829-3731454C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vs Coupling 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5744866-7010-4425-AC1A-9CD8230143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1468120"/>
              </p:ext>
            </p:extLst>
          </p:nvPr>
        </p:nvGraphicFramePr>
        <p:xfrm>
          <a:off x="838200" y="1825625"/>
          <a:ext cx="5181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12627630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5264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  <a:endParaRPr lang="fr-FR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  <a:endParaRPr lang="fr-FR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35997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  <a:endParaRPr lang="fr-FR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fr-FR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3766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endParaRPr lang="fr-FR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  <a:endParaRPr lang="fr-FR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50465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Communicational</a:t>
                      </a:r>
                      <a:endParaRPr lang="fr-FR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fr-FR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257037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Procedural</a:t>
                      </a:r>
                      <a:endParaRPr lang="fr-FR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</a:t>
                      </a:r>
                      <a:endParaRPr lang="fr-FR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371843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Temporal</a:t>
                      </a:r>
                      <a:endParaRPr lang="fr-FR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fr-FR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53576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  <a:endParaRPr lang="fr-FR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50931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Coincidental</a:t>
                      </a:r>
                      <a:r>
                        <a:rPr lang="fr-FR" dirty="0"/>
                        <a:t> (utilities)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2693399962"/>
                  </a:ext>
                </a:extLst>
              </a:tr>
            </a:tbl>
          </a:graphicData>
        </a:graphic>
      </p:graphicFrame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183E522-A636-4D35-AD74-6DB72E110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important design objective is tom maximize the module cohesion and minimize the coupling</a:t>
            </a:r>
            <a:endParaRPr lang="fr-FR" dirty="0"/>
          </a:p>
        </p:txBody>
      </p:sp>
      <p:pic>
        <p:nvPicPr>
          <p:cNvPr id="1026" name="Picture 2" descr="https://upload.wikimedia.org/wikipedia/commons/thumb/9/9c/Coupling_sketches_cropped_1.svg/400px-Coupling_sketches_cropped_1.svg.png">
            <a:extLst>
              <a:ext uri="{FF2B5EF4-FFF2-40B4-BE49-F238E27FC236}">
                <a16:creationId xmlns:a16="http://schemas.microsoft.com/office/drawing/2014/main" id="{23EA08F1-AFF1-4712-BDDB-98825D40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3537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EBA0B-6EE5-4AC9-9C40-D258805F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9BD10A-4986-4330-BD92-59E9928F91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freefeast.info/wp-content/uploads/2013/08/cohesion-vs.-coupling.jpg">
            <a:extLst>
              <a:ext uri="{FF2B5EF4-FFF2-40B4-BE49-F238E27FC236}">
                <a16:creationId xmlns:a16="http://schemas.microsoft.com/office/drawing/2014/main" id="{2A6E32C9-FF11-4F7E-96C6-3D022A0D79F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5" y="268187"/>
            <a:ext cx="9958391" cy="63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7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E253-BC98-47BF-AA22-35CEE020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DDE2C4E-55B4-4904-8272-083D4D70C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49" y="2117301"/>
            <a:ext cx="3363369" cy="3682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96A39A-B0EE-4404-B39B-3FB895639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14" y="2912166"/>
            <a:ext cx="4027249" cy="33355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6CEC99-D610-43B2-91CB-FE61684F5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48" y="2646385"/>
            <a:ext cx="70389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5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406</Words>
  <Application>Microsoft Office PowerPoint</Application>
  <PresentationFormat>Widescreen</PresentationFormat>
  <Paragraphs>79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Office</vt:lpstr>
      <vt:lpstr>Clean code</vt:lpstr>
      <vt:lpstr>Three Principles for Clean Code</vt:lpstr>
      <vt:lpstr>High signal to noise ratio</vt:lpstr>
      <vt:lpstr>DRY principle</vt:lpstr>
      <vt:lpstr>Self-documenting code</vt:lpstr>
      <vt:lpstr>Naming Classes</vt:lpstr>
      <vt:lpstr>Cohesion vs Coupling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Darren Boutros</dc:creator>
  <cp:lastModifiedBy>Darren Boutros</cp:lastModifiedBy>
  <cp:revision>25</cp:revision>
  <dcterms:created xsi:type="dcterms:W3CDTF">2018-06-02T20:24:44Z</dcterms:created>
  <dcterms:modified xsi:type="dcterms:W3CDTF">2018-06-05T16:45:53Z</dcterms:modified>
</cp:coreProperties>
</file>