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4" r:id="rId3"/>
    <p:sldId id="267" r:id="rId4"/>
    <p:sldId id="265" r:id="rId5"/>
    <p:sldId id="262" r:id="rId6"/>
    <p:sldId id="263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7A8E8-3D67-46EE-BDF7-A77976848C70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5A9FE-6233-4EF7-9394-390185C51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15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18b597422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18b597422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18b597422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18b597422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12F87-5784-27EF-F052-997B17E63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7BC4F76-637C-AD1D-7690-CC0E62C54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F620CD-12B9-E189-0714-64F95FD7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AF9F-5F7F-45F2-9301-457E0D460EB2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ADFC5F-849F-0BCE-8570-65C77CD97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23A547-0D56-2B12-3DDA-3818739D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6CBC-9DCC-4D55-86DD-213FDC6D37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65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AE915E-BAC3-3D14-21FD-652BA4451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B526B6-ACEF-1469-D1CA-0232A8684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4FE416-F431-39A5-0D1C-A0FF1E65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AF9F-5F7F-45F2-9301-457E0D460EB2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D57857-16AB-3AC1-3D73-808CF327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46D10B-630B-B498-535C-EAA17659A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6CBC-9DCC-4D55-86DD-213FDC6D37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85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02CE80-1C17-951C-7D16-431338E1C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208DA8-3375-EDB1-621E-D2A69DA69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3A20CD-F610-0F9B-3FB5-A915C04F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AF9F-5F7F-45F2-9301-457E0D460EB2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3A1E42-195E-56C1-31CA-E8BFA38F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955DED-DEA5-0ECB-4E32-78726179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6CBC-9DCC-4D55-86DD-213FDC6D37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051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0" name="Google Shape;40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442233"/>
            <a:ext cx="5393600" cy="23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8952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348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15600" y="1645400"/>
            <a:ext cx="5333200" cy="4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6443200" y="1645400"/>
            <a:ext cx="5333200" cy="4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59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7E9B31-7679-FAA5-3AAF-FF62D3AD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3EEEE8-4D3C-DEF6-D3A2-57E8C62BB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352A55-8D4E-676C-9BC0-31932D36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AF9F-5F7F-45F2-9301-457E0D460EB2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B0724C-265A-6D94-2573-814C0623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144367-7739-31EE-572A-8F95BB8A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6CBC-9DCC-4D55-86DD-213FDC6D37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81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1A8255-F58C-7E77-9287-39A7B2912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6E3408-0C9A-5413-69B4-B6E00C600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9D5648-5C32-FE6C-C6E2-269525E0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AF9F-5F7F-45F2-9301-457E0D460EB2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E53755-6699-5632-4E6B-1DCEC983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2E7D02-32A4-BAE3-5F72-2212E82E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6CBC-9DCC-4D55-86DD-213FDC6D37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72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8DC2E5-8BCD-E6F6-EA0D-66115200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465CCD-E269-8394-91DA-6847839C0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32306B-859C-463E-0771-8FBC61C8E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0DA506-5FD7-7B07-8A42-0E1E72683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AF9F-5F7F-45F2-9301-457E0D460EB2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686203-CC49-FB7E-1C5A-40A8F1BC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99AC57-BC02-EC46-8A99-655BDA04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6CBC-9DCC-4D55-86DD-213FDC6D37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28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BD34EE-E303-1950-66FE-F3AC7964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4858C3-10B0-3E5A-6D89-F83FCB15E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444804-003F-862E-9A7B-94DBC430B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566527C-50E1-DD8D-CFA6-F0F45C347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5FF23BA-EACA-B14D-0E17-B10128F6A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382CA74-94E6-A82B-EB2B-77A88086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AF9F-5F7F-45F2-9301-457E0D460EB2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299D07F-717F-D6D2-1B22-8A130F1B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C8AE8F6-9FA4-FECD-8FD4-58B35745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6CBC-9DCC-4D55-86DD-213FDC6D37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43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1909AE-2541-C657-1D4C-E4EA2287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E000E14-3B98-D731-83C5-A696C88C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AF9F-5F7F-45F2-9301-457E0D460EB2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8DD994E-833E-FAFD-2F2A-522F3AE9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2B71A6-8B8A-CA93-C466-58184BA5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6CBC-9DCC-4D55-86DD-213FDC6D37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58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06B59B-5DFB-0605-B9BB-FD3980AC1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AF9F-5F7F-45F2-9301-457E0D460EB2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0973A1-D1A6-61B1-D4B7-BC13EDF2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C98E27-7866-A4C4-CAEE-0D27AD76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6CBC-9DCC-4D55-86DD-213FDC6D37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03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952429-E03A-215D-DFD9-5E8F217E0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D5D040-629B-0813-B565-9C7ECDC62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BE4E56-8CE7-402B-95CE-55E56A88E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6A9BA4-4E12-3B7E-1385-AD09B3B4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AF9F-5F7F-45F2-9301-457E0D460EB2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7837E8-20DF-C2CE-C2F4-3C094A26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477BA2-1C1A-82CF-3BAB-48CC622A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6CBC-9DCC-4D55-86DD-213FDC6D37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33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25EB88-75E0-E9F4-89C6-C8E4E7BA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9AB7736-A0E3-4ED7-0225-BD751705F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B2DA46-FB57-22B7-1B46-572FCD13E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0ABB15-62A2-D446-0692-4972FAD3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AF9F-5F7F-45F2-9301-457E0D460EB2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C2BA68-347B-6F94-F624-48867C05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7F2E14-3C81-1ACD-E11D-E874A3511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6CBC-9DCC-4D55-86DD-213FDC6D37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5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1D2BB2D-7D95-0E41-BB81-AC7B1E090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9BDAD0-5876-3EAB-E699-ACD277C2E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B373CA-7E80-2E0D-3DF5-57D5D4AC8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EAF9F-5F7F-45F2-9301-457E0D460EB2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4EB426-35D2-DFE5-F03D-55F809186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561AF6-A4E3-0768-EE09-5A0446392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F6CBC-9DCC-4D55-86DD-213FDC6D37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23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DD5B49-CA86-D2B7-4EB8-FFE537FBC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1729" y="496661"/>
            <a:ext cx="5521234" cy="1820500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Communauté 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StarTECH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606A90EE-18EF-43B1-050C-631E15A1E8F7}"/>
              </a:ext>
            </a:extLst>
          </p:cNvPr>
          <p:cNvSpPr txBox="1">
            <a:spLocks/>
          </p:cNvSpPr>
          <p:nvPr/>
        </p:nvSpPr>
        <p:spPr>
          <a:xfrm>
            <a:off x="6096000" y="3446485"/>
            <a:ext cx="4835557" cy="988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6000" noProof="1">
                <a:solidFill>
                  <a:schemeClr val="accent2"/>
                </a:solidFill>
              </a:rPr>
              <a:t>Book Club</a:t>
            </a:r>
            <a:endParaRPr lang="fr-FR" sz="6000" dirty="0">
              <a:solidFill>
                <a:schemeClr val="accent2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7200383-3902-A482-36D0-71DAB7D4B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41" y="250873"/>
            <a:ext cx="4229100" cy="4183670"/>
          </a:xfrm>
          <a:prstGeom prst="rect">
            <a:avLst/>
          </a:prstGeom>
        </p:spPr>
      </p:pic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8A15376B-BDFE-FCA2-1747-FBA4D6F92A02}"/>
              </a:ext>
            </a:extLst>
          </p:cNvPr>
          <p:cNvSpPr/>
          <p:nvPr/>
        </p:nvSpPr>
        <p:spPr>
          <a:xfrm>
            <a:off x="1" y="1"/>
            <a:ext cx="5588001" cy="5588001"/>
          </a:xfrm>
          <a:custGeom>
            <a:avLst/>
            <a:gdLst>
              <a:gd name="connsiteX0" fmla="*/ 0 w 5588001"/>
              <a:gd name="connsiteY0" fmla="*/ 0 h 5588001"/>
              <a:gd name="connsiteX1" fmla="*/ 5588001 w 5588001"/>
              <a:gd name="connsiteY1" fmla="*/ 0 h 5588001"/>
              <a:gd name="connsiteX2" fmla="*/ 0 w 5588001"/>
              <a:gd name="connsiteY2" fmla="*/ 5588001 h 558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8001" h="5588001">
                <a:moveTo>
                  <a:pt x="0" y="0"/>
                </a:moveTo>
                <a:lnTo>
                  <a:pt x="5588001" y="0"/>
                </a:lnTo>
                <a:cubicBezTo>
                  <a:pt x="5588001" y="3086168"/>
                  <a:pt x="3086168" y="5588001"/>
                  <a:pt x="0" y="5588001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2F1CEE10-230A-DFC5-A1FF-9369C8DBADFD}"/>
              </a:ext>
            </a:extLst>
          </p:cNvPr>
          <p:cNvSpPr/>
          <p:nvPr/>
        </p:nvSpPr>
        <p:spPr>
          <a:xfrm>
            <a:off x="-1" y="1"/>
            <a:ext cx="5326744" cy="5326742"/>
          </a:xfrm>
          <a:custGeom>
            <a:avLst/>
            <a:gdLst>
              <a:gd name="connsiteX0" fmla="*/ 0 w 5326744"/>
              <a:gd name="connsiteY0" fmla="*/ 0 h 5326742"/>
              <a:gd name="connsiteX1" fmla="*/ 5326744 w 5326744"/>
              <a:gd name="connsiteY1" fmla="*/ 0 h 5326742"/>
              <a:gd name="connsiteX2" fmla="*/ 5319813 w 5326744"/>
              <a:gd name="connsiteY2" fmla="*/ 274113 h 5326742"/>
              <a:gd name="connsiteX3" fmla="*/ 1 w 5326744"/>
              <a:gd name="connsiteY3" fmla="*/ 5326742 h 5326742"/>
              <a:gd name="connsiteX4" fmla="*/ 0 w 5326744"/>
              <a:gd name="connsiteY4" fmla="*/ 5326742 h 5326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6744" h="5326742">
                <a:moveTo>
                  <a:pt x="0" y="0"/>
                </a:moveTo>
                <a:lnTo>
                  <a:pt x="5326744" y="0"/>
                </a:lnTo>
                <a:lnTo>
                  <a:pt x="5319813" y="274113"/>
                </a:lnTo>
                <a:cubicBezTo>
                  <a:pt x="5177146" y="3088603"/>
                  <a:pt x="2849947" y="5326742"/>
                  <a:pt x="1" y="5326742"/>
                </a:cubicBezTo>
                <a:lnTo>
                  <a:pt x="0" y="53267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46C35D9-AE0C-8676-5FE9-A06C1A1AE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29100" cy="4183670"/>
          </a:xfrm>
          <a:prstGeom prst="rect">
            <a:avLst/>
          </a:prstGeom>
        </p:spPr>
      </p:pic>
      <p:sp>
        <p:nvSpPr>
          <p:cNvPr id="11" name="Sous-titre 2">
            <a:extLst>
              <a:ext uri="{FF2B5EF4-FFF2-40B4-BE49-F238E27FC236}">
                <a16:creationId xmlns:a16="http://schemas.microsoft.com/office/drawing/2014/main" id="{0C6A8A4D-E08F-023F-85D5-123772217227}"/>
              </a:ext>
            </a:extLst>
          </p:cNvPr>
          <p:cNvSpPr txBox="1">
            <a:spLocks/>
          </p:cNvSpPr>
          <p:nvPr/>
        </p:nvSpPr>
        <p:spPr>
          <a:xfrm>
            <a:off x="6096000" y="4203332"/>
            <a:ext cx="4835557" cy="988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noProof="1">
                <a:solidFill>
                  <a:schemeClr val="bg1"/>
                </a:solidFill>
              </a:rPr>
              <a:t>Règles en provenance du Book Club de Tech.Rocks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79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97EEA6-7A9E-C6E6-5792-1CF68E43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1"/>
            <a:ext cx="10515600" cy="920750"/>
          </a:xfrm>
        </p:spPr>
        <p:txBody>
          <a:bodyPr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fr-F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objectifs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du Book Club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6B3BEE-AE3F-83B4-6D4C-8839BA088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8885"/>
            <a:ext cx="5127171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S’enrichir via la discussion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1B3FD82-1CFA-7B2F-903F-0EC354FDCE50}"/>
              </a:ext>
            </a:extLst>
          </p:cNvPr>
          <p:cNvSpPr txBox="1">
            <a:spLocks/>
          </p:cNvSpPr>
          <p:nvPr/>
        </p:nvSpPr>
        <p:spPr>
          <a:xfrm>
            <a:off x="6226631" y="1708885"/>
            <a:ext cx="51271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Créer un rythme de lecture pour maintenir le geste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CB13750-0E74-885D-9436-3302B4D32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631" y="2831124"/>
            <a:ext cx="4171950" cy="2438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D2F60CB-B387-3D86-C2E9-993EFFC2C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03" y="2395539"/>
            <a:ext cx="33147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0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97EEA6-7A9E-C6E6-5792-1CF68E43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1"/>
            <a:ext cx="10515600" cy="920750"/>
          </a:xfrm>
        </p:spPr>
        <p:txBody>
          <a:bodyPr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fr-F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règles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du Book Club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6B3BEE-AE3F-83B4-6D4C-8839BA088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776"/>
            <a:ext cx="5127171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Chaque personne est la bienvenue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1B3FD82-1CFA-7B2F-903F-0EC354FDCE50}"/>
              </a:ext>
            </a:extLst>
          </p:cNvPr>
          <p:cNvSpPr txBox="1">
            <a:spLocks/>
          </p:cNvSpPr>
          <p:nvPr/>
        </p:nvSpPr>
        <p:spPr>
          <a:xfrm>
            <a:off x="6226631" y="1501776"/>
            <a:ext cx="51271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On suit le rythme de lecture.</a:t>
            </a:r>
          </a:p>
          <a:p>
            <a:pPr marL="0" indent="0">
              <a:buNone/>
            </a:pPr>
            <a:r>
              <a:rPr lang="fr-FR" dirty="0"/>
              <a:t>Si on a pas lu, on ne vient pas.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DA558BD-6A23-BCB1-92C4-7CA4E4C08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645" y="2391570"/>
            <a:ext cx="2457450" cy="25717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3E137C-6ABB-9C8A-AA5A-C8D62C86F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765" y="2764448"/>
            <a:ext cx="58293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2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6B3BEE-AE3F-83B4-6D4C-8839BA088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384" y="1326662"/>
            <a:ext cx="3397738" cy="556845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On est présents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1B3FD82-1CFA-7B2F-903F-0EC354FDCE50}"/>
              </a:ext>
            </a:extLst>
          </p:cNvPr>
          <p:cNvSpPr txBox="1">
            <a:spLocks/>
          </p:cNvSpPr>
          <p:nvPr/>
        </p:nvSpPr>
        <p:spPr>
          <a:xfrm>
            <a:off x="6332139" y="1041401"/>
            <a:ext cx="5127171" cy="5108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On laisse parler et on écoute les autres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5C83F0-14B8-B1BF-1341-DE20797F5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809" y="2042502"/>
            <a:ext cx="3257550" cy="33909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85E2E6C-3810-CDCE-231C-B6322CBCA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750" y="2042502"/>
            <a:ext cx="33909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5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54000" y="1442233"/>
            <a:ext cx="5393600" cy="238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fr" sz="4000" dirty="0">
                <a:latin typeface="Arial" panose="020B0604020202020204" pitchFamily="34" charset="0"/>
                <a:cs typeface="Arial" panose="020B0604020202020204" pitchFamily="34" charset="0"/>
              </a:rPr>
              <a:t>Domain-Driven Design</a:t>
            </a:r>
            <a:br>
              <a:rPr lang="f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" sz="4000" dirty="0">
                <a:latin typeface="Arial" panose="020B0604020202020204" pitchFamily="34" charset="0"/>
                <a:cs typeface="Arial" panose="020B0604020202020204" pitchFamily="34" charset="0"/>
              </a:rPr>
              <a:t>Distilled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1"/>
          </p:nvPr>
        </p:nvSpPr>
        <p:spPr>
          <a:xfrm>
            <a:off x="354000" y="3895201"/>
            <a:ext cx="5393600" cy="179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fr" dirty="0">
                <a:latin typeface="Arial" panose="020B0604020202020204" pitchFamily="34" charset="0"/>
                <a:cs typeface="Arial" panose="020B0604020202020204" pitchFamily="34" charset="0"/>
              </a:rPr>
              <a:t>Vernon VAUGHN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Amazon.fr - Domain-Driven Design Distilled - Vernon, Vaughn - Livres">
            <a:extLst>
              <a:ext uri="{FF2B5EF4-FFF2-40B4-BE49-F238E27FC236}">
                <a16:creationId xmlns:a16="http://schemas.microsoft.com/office/drawing/2014/main" id="{F56658E5-1351-69D2-144C-5EA0B471C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008" y="408929"/>
            <a:ext cx="4554267" cy="604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415600" y="1912100"/>
            <a:ext cx="11136000" cy="42029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fr" sz="1800" i="1">
                <a:latin typeface="Arial" panose="020B0604020202020204" pitchFamily="34" charset="0"/>
                <a:cs typeface="Arial" panose="020B0604020202020204" pitchFamily="34" charset="0"/>
              </a:rPr>
              <a:t>08/09 :</a:t>
            </a:r>
            <a:r>
              <a:rPr lang="fr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" sz="1800" dirty="0">
                <a:latin typeface="Arial" panose="020B0604020202020204" pitchFamily="34" charset="0"/>
                <a:cs typeface="Arial" panose="020B0604020202020204" pitchFamily="34" charset="0"/>
              </a:rPr>
              <a:t>Préface et chapitre 1 :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« DDD for me ». Un petit chapitre pour se « chauffer » </a:t>
            </a:r>
            <a:r>
              <a:rPr lang="fr" sz="1800" dirty="0">
                <a:latin typeface="Arial" panose="020B0604020202020204" pitchFamily="34" charset="0"/>
                <a:cs typeface="Arial" panose="020B0604020202020204" pitchFamily="34" charset="0"/>
              </a:rPr>
              <a:t>😉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" sz="1800" i="1" dirty="0">
                <a:latin typeface="Arial" panose="020B0604020202020204" pitchFamily="34" charset="0"/>
                <a:cs typeface="Arial" panose="020B0604020202020204" pitchFamily="34" charset="0"/>
              </a:rPr>
              <a:t>15/09 :</a:t>
            </a:r>
            <a:r>
              <a:rPr lang="fr" sz="1800" dirty="0">
                <a:latin typeface="Arial" panose="020B0604020202020204" pitchFamily="34" charset="0"/>
                <a:cs typeface="Arial" panose="020B0604020202020204" pitchFamily="34" charset="0"/>
              </a:rPr>
              <a:t> Chapitre 2 :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« Strategic Design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Bounded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Contexts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and the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Ubiquitous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" sz="1800" i="1" dirty="0">
                <a:latin typeface="Arial" panose="020B0604020202020204" pitchFamily="34" charset="0"/>
                <a:cs typeface="Arial" panose="020B0604020202020204" pitchFamily="34" charset="0"/>
              </a:rPr>
              <a:t>22/09 :</a:t>
            </a:r>
            <a:r>
              <a:rPr lang="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Chapitre 3 « Strategic Design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Subdomains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 » et 4 « Strategic Design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Mapping », mais uniquement la 1ere section « 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Kinds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Mappings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 » (fin p60)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" sz="1800" i="1" dirty="0">
                <a:latin typeface="Arial" panose="020B0604020202020204" pitchFamily="34" charset="0"/>
                <a:cs typeface="Arial" panose="020B0604020202020204" pitchFamily="34" charset="0"/>
              </a:rPr>
              <a:t>29/09 :</a:t>
            </a:r>
            <a:r>
              <a:rPr lang="fr" sz="1800" dirty="0">
                <a:latin typeface="Arial" panose="020B0604020202020204" pitchFamily="34" charset="0"/>
                <a:cs typeface="Arial" panose="020B0604020202020204" pitchFamily="34" charset="0"/>
              </a:rPr>
              <a:t> Fin chapitre 4 et chapitre 5 « Tactical Design with Aggregates » jusqu’à la fin de la section « Aggregate Rules of Thumb » (fin p88)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" sz="1800" i="1" dirty="0">
                <a:latin typeface="Arial" panose="020B0604020202020204" pitchFamily="34" charset="0"/>
                <a:cs typeface="Arial" panose="020B0604020202020204" pitchFamily="34" charset="0"/>
              </a:rPr>
              <a:t>06/10 :</a:t>
            </a:r>
            <a:r>
              <a:rPr lang="fr" sz="1800" dirty="0">
                <a:latin typeface="Arial" panose="020B0604020202020204" pitchFamily="34" charset="0"/>
                <a:cs typeface="Arial" panose="020B0604020202020204" pitchFamily="34" charset="0"/>
              </a:rPr>
              <a:t> Fin chapitre 5 et chapitre 6 « Tactical Design with Domain Events » </a:t>
            </a:r>
          </a:p>
          <a:p>
            <a:r>
              <a:rPr lang="fr" sz="1800" i="1" dirty="0">
                <a:latin typeface="Arial" panose="020B0604020202020204" pitchFamily="34" charset="0"/>
                <a:cs typeface="Arial" panose="020B0604020202020204" pitchFamily="34" charset="0"/>
              </a:rPr>
              <a:t>13/10 :</a:t>
            </a:r>
            <a:r>
              <a:rPr lang="fr" sz="1800" dirty="0">
                <a:latin typeface="Arial" panose="020B0604020202020204" pitchFamily="34" charset="0"/>
                <a:cs typeface="Arial" panose="020B0604020202020204" pitchFamily="34" charset="0"/>
              </a:rPr>
              <a:t> Chapitre 7 « Acceleration and Management Tools »</a:t>
            </a: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fr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fr" sz="1800" dirty="0">
                <a:latin typeface="Arial" panose="020B0604020202020204" pitchFamily="34" charset="0"/>
                <a:cs typeface="Arial" panose="020B0604020202020204" pitchFamily="34" charset="0"/>
              </a:rPr>
              <a:t>On vise autour d’</a:t>
            </a:r>
            <a:r>
              <a:rPr lang="fr" sz="18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1h30 de lecture par semaine</a:t>
            </a:r>
            <a:r>
              <a:rPr lang="fr" sz="1800" dirty="0">
                <a:latin typeface="Arial" panose="020B0604020202020204" pitchFamily="34" charset="0"/>
                <a:cs typeface="Arial" panose="020B0604020202020204" pitchFamily="34" charset="0"/>
              </a:rPr>
              <a:t>, à réestimer si besoin après 1 ou 2 séances 😉</a:t>
            </a:r>
            <a:br>
              <a:rPr lang="fr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" sz="1800" dirty="0">
                <a:latin typeface="Arial" panose="020B0604020202020204" pitchFamily="34" charset="0"/>
                <a:cs typeface="Arial" panose="020B0604020202020204" pitchFamily="34" charset="0"/>
              </a:rPr>
              <a:t>(je suis parti sur 3 min / page)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415600" y="558200"/>
            <a:ext cx="364205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fr" dirty="0"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5042262" y="895800"/>
            <a:ext cx="6345006" cy="42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fr" dirty="0">
                <a:latin typeface="Arial" panose="020B0604020202020204" pitchFamily="34" charset="0"/>
                <a:cs typeface="Arial" panose="020B0604020202020204" pitchFamily="34" charset="0"/>
              </a:rPr>
              <a:t>Réunion les jeudis, de 12h30 h à 13h30 ???</a:t>
            </a:r>
            <a:br>
              <a:rPr lang="f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DETERMINER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247</Words>
  <Application>Microsoft Office PowerPoint</Application>
  <PresentationFormat>Grand écran</PresentationFormat>
  <Paragraphs>23</Paragraphs>
  <Slides>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Communauté StarTECH</vt:lpstr>
      <vt:lpstr>Les objectifs du Book Club</vt:lpstr>
      <vt:lpstr>Les règles du Book Club</vt:lpstr>
      <vt:lpstr>Présentation PowerPoint</vt:lpstr>
      <vt:lpstr>Domain-Driven Design Distilled</vt:lpstr>
      <vt:lpstr>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Communauté StarTECH</dc:title>
  <dc:creator>SCHWENDER Thomas</dc:creator>
  <cp:lastModifiedBy>SCHWENDER Thomas</cp:lastModifiedBy>
  <cp:revision>12</cp:revision>
  <dcterms:created xsi:type="dcterms:W3CDTF">2022-06-07T13:39:48Z</dcterms:created>
  <dcterms:modified xsi:type="dcterms:W3CDTF">2022-06-14T20:26:38Z</dcterms:modified>
</cp:coreProperties>
</file>