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83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0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4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7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9800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00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3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0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62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7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3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5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4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2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9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76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84" r:id="rId1"/>
    <p:sldLayoutId id="2147484385" r:id="rId2"/>
    <p:sldLayoutId id="2147484386" r:id="rId3"/>
    <p:sldLayoutId id="2147484387" r:id="rId4"/>
    <p:sldLayoutId id="2147484388" r:id="rId5"/>
    <p:sldLayoutId id="2147484389" r:id="rId6"/>
    <p:sldLayoutId id="2147484390" r:id="rId7"/>
    <p:sldLayoutId id="2147484391" r:id="rId8"/>
    <p:sldLayoutId id="2147484392" r:id="rId9"/>
    <p:sldLayoutId id="2147484393" r:id="rId10"/>
    <p:sldLayoutId id="2147484394" r:id="rId11"/>
    <p:sldLayoutId id="2147484395" r:id="rId12"/>
    <p:sldLayoutId id="2147484396" r:id="rId13"/>
    <p:sldLayoutId id="2147484397" r:id="rId14"/>
    <p:sldLayoutId id="2147484398" r:id="rId15"/>
    <p:sldLayoutId id="2147484399" r:id="rId16"/>
    <p:sldLayoutId id="214748440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Benefits of Shopping Online – Sty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16905" cy="68580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PITCH DECK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54428" y="2173100"/>
            <a:ext cx="4285397" cy="359931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5400" dirty="0" smtClean="0">
                <a:latin typeface="Arial Black" panose="020B0A04020102020204" pitchFamily="34" charset="0"/>
              </a:rPr>
              <a:t>SHOP.CO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916912" y="2519666"/>
            <a:ext cx="3367044" cy="2906179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Capital of Clothes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96260" y="5621696"/>
            <a:ext cx="371219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Created By Muhammad </a:t>
            </a:r>
            <a:r>
              <a:rPr lang="en-US" dirty="0" err="1" smtClean="0"/>
              <a:t>Nabeel</a:t>
            </a:r>
            <a:endParaRPr lang="en-US" dirty="0" smtClean="0"/>
          </a:p>
          <a:p>
            <a:pPr algn="ctr"/>
            <a:r>
              <a:rPr lang="en-US" dirty="0" smtClean="0"/>
              <a:t>@</a:t>
            </a:r>
            <a:r>
              <a:rPr lang="en-US" dirty="0" err="1" smtClean="0"/>
              <a:t>softengrMuhammadNabeel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4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Founder/CEO: SHOP.co</a:t>
            </a:r>
          </a:p>
          <a:p>
            <a:r>
              <a:rPr dirty="0"/>
              <a:t>Creative Director: Muhammad </a:t>
            </a:r>
            <a:r>
              <a:rPr dirty="0" err="1"/>
              <a:t>Nabeel</a:t>
            </a:r>
            <a:endParaRPr dirty="0"/>
          </a:p>
          <a:p>
            <a:r>
              <a:rPr dirty="0"/>
              <a:t>Marketing Manager: </a:t>
            </a:r>
            <a:r>
              <a:rPr lang="en-US" dirty="0"/>
              <a:t>Muhammad </a:t>
            </a:r>
            <a:r>
              <a:rPr lang="en-US" dirty="0" err="1"/>
              <a:t>Nabeel</a:t>
            </a:r>
            <a:endParaRPr lang="en-US" dirty="0"/>
          </a:p>
          <a:p>
            <a:r>
              <a:rPr dirty="0" smtClean="0"/>
              <a:t>Operations </a:t>
            </a:r>
            <a:r>
              <a:rPr dirty="0"/>
              <a:t>&amp; Logistics: </a:t>
            </a:r>
            <a:r>
              <a:rPr lang="en-US" dirty="0"/>
              <a:t>Muhammad </a:t>
            </a:r>
            <a:r>
              <a:rPr lang="en-US" dirty="0" err="1"/>
              <a:t>Nabeel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Experts in fashion, e-commerce, and branding.</a:t>
            </a:r>
          </a:p>
        </p:txBody>
      </p:sp>
      <p:pic>
        <p:nvPicPr>
          <p:cNvPr id="4" name="Picture 2" descr="The Benefits of Shopping Online – Sty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16905" cy="68580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Year 1: </a:t>
            </a:r>
            <a:r>
              <a:rPr dirty="0" err="1"/>
              <a:t>Rs</a:t>
            </a:r>
            <a:r>
              <a:rPr dirty="0"/>
              <a:t>. 1M Revenue Target</a:t>
            </a:r>
          </a:p>
          <a:p>
            <a:r>
              <a:rPr dirty="0"/>
              <a:t>Year 2: </a:t>
            </a:r>
            <a:r>
              <a:rPr dirty="0" err="1"/>
              <a:t>Rs</a:t>
            </a:r>
            <a:r>
              <a:rPr dirty="0"/>
              <a:t>. 2M Expansion</a:t>
            </a:r>
          </a:p>
          <a:p>
            <a:r>
              <a:rPr dirty="0"/>
              <a:t>Year 3: </a:t>
            </a:r>
            <a:r>
              <a:rPr dirty="0" err="1"/>
              <a:t>Rs</a:t>
            </a:r>
            <a:r>
              <a:rPr dirty="0"/>
              <a:t>. 5M Growth with strategic partnerships</a:t>
            </a:r>
          </a:p>
          <a:p>
            <a:endParaRPr dirty="0"/>
          </a:p>
          <a:p>
            <a:r>
              <a:rPr dirty="0"/>
              <a:t>Revenue from online sales, subscriptions, and wholesale.</a:t>
            </a:r>
          </a:p>
        </p:txBody>
      </p:sp>
      <p:pic>
        <p:nvPicPr>
          <p:cNvPr id="4" name="Picture 2" descr="The Benefits of Shopping Online – Sty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16905" cy="68580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Seeking $1M in funding for scaling production and marketing.</a:t>
            </a:r>
          </a:p>
          <a:p>
            <a:endParaRPr dirty="0"/>
          </a:p>
          <a:p>
            <a:r>
              <a:rPr dirty="0"/>
              <a:t>Why Invest?</a:t>
            </a:r>
          </a:p>
          <a:p>
            <a:r>
              <a:rPr dirty="0"/>
              <a:t>- Growing Sustainable Fashion Industry</a:t>
            </a:r>
          </a:p>
          <a:p>
            <a:r>
              <a:rPr dirty="0"/>
              <a:t>- Scalable Business Model</a:t>
            </a:r>
          </a:p>
          <a:p>
            <a:r>
              <a:rPr dirty="0"/>
              <a:t>- Unique &amp; High-Quality Brand Identity</a:t>
            </a:r>
          </a:p>
          <a:p>
            <a:endParaRPr dirty="0"/>
          </a:p>
          <a:p>
            <a:r>
              <a:rPr dirty="0"/>
              <a:t>Let’s redefine fashion with sustainability and style!</a:t>
            </a:r>
          </a:p>
        </p:txBody>
      </p:sp>
      <p:pic>
        <p:nvPicPr>
          <p:cNvPr id="4" name="Picture 2" descr="The Benefits of Shopping Online – Sty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16905" cy="68580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Brand Name: SHOP.co</a:t>
            </a:r>
          </a:p>
          <a:p>
            <a:r>
              <a:t>Tagline: Capital of Clothes</a:t>
            </a:r>
          </a:p>
          <a:p>
            <a:endParaRPr/>
          </a:p>
          <a:p>
            <a:r>
              <a:t>Business Idea Overview:</a:t>
            </a:r>
          </a:p>
          <a:p>
            <a:r>
              <a:t>Our clothing brand offers unique, stylish, and high-quality apparel that reflects individuality and modern trends.</a:t>
            </a:r>
          </a:p>
        </p:txBody>
      </p:sp>
      <p:pic>
        <p:nvPicPr>
          <p:cNvPr id="4" name="Picture 2" descr="The Benefits of Shopping Online – Sty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16905" cy="68580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envision a global, trendsetting fashion brand that empowers individuals to express themselves through style, blending creativity, quality, and sustainability.</a:t>
            </a:r>
          </a:p>
        </p:txBody>
      </p:sp>
      <p:pic>
        <p:nvPicPr>
          <p:cNvPr id="4" name="Picture 2" descr="The Benefits of Shopping Online – Sty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16905" cy="68580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Consumers struggle to find stylish, high-quality apparel that is both affordable and sustainable. Ethical concerns around fast fashion continue to rise.</a:t>
            </a:r>
          </a:p>
          <a:p>
            <a:endParaRPr/>
          </a:p>
          <a:p>
            <a:r>
              <a:t>73% of consumers prefer brands that align with sustainability and ethics.</a:t>
            </a:r>
          </a:p>
        </p:txBody>
      </p:sp>
      <p:pic>
        <p:nvPicPr>
          <p:cNvPr id="4" name="Picture 2" descr="The Benefits of Shopping Online – Sty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16905" cy="68580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Exclusive Designs: Limited-edition collections</a:t>
            </a:r>
          </a:p>
          <a:p>
            <a:r>
              <a:rPr dirty="0"/>
              <a:t>Sustainable Materials: Eco-friendly fabrics</a:t>
            </a:r>
          </a:p>
          <a:p>
            <a:r>
              <a:rPr dirty="0"/>
              <a:t>Affordable Luxury: High-end fashion at reasonable prices</a:t>
            </a:r>
          </a:p>
          <a:p>
            <a:endParaRPr dirty="0"/>
          </a:p>
          <a:p>
            <a:r>
              <a:rPr dirty="0"/>
              <a:t>Bridging the gap between affordability and high-end fashion.</a:t>
            </a:r>
          </a:p>
        </p:txBody>
      </p:sp>
      <p:pic>
        <p:nvPicPr>
          <p:cNvPr id="4" name="Picture 2" descr="The Benefits of Shopping Online – Sty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16905" cy="68580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Target Audience: </a:t>
            </a:r>
            <a:r>
              <a:rPr dirty="0" err="1"/>
              <a:t>Millennials</a:t>
            </a:r>
            <a:r>
              <a:rPr dirty="0"/>
              <a:t> &amp; Gen Z</a:t>
            </a:r>
          </a:p>
          <a:p>
            <a:r>
              <a:rPr dirty="0"/>
              <a:t>Growing Market: Sustainable fashion is growing at 9.1% CAGR</a:t>
            </a:r>
          </a:p>
          <a:p>
            <a:endParaRPr dirty="0"/>
          </a:p>
          <a:p>
            <a:r>
              <a:rPr dirty="0"/>
              <a:t>Trends: Sustainability, Personalization, E-commerce Growth</a:t>
            </a:r>
          </a:p>
        </p:txBody>
      </p:sp>
      <p:pic>
        <p:nvPicPr>
          <p:cNvPr id="4" name="Picture 2" descr="The Benefits of Shopping Online – Sty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16905" cy="68580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Features:</a:t>
            </a:r>
          </a:p>
          <a:p>
            <a:r>
              <a:rPr dirty="0"/>
              <a:t>- Sustainable Fabrics: Organic cotton &amp; recycled materials</a:t>
            </a:r>
          </a:p>
          <a:p>
            <a:r>
              <a:rPr dirty="0"/>
              <a:t>- Limited-Edition Collections</a:t>
            </a:r>
          </a:p>
          <a:p>
            <a:r>
              <a:rPr dirty="0"/>
              <a:t>- Custom Fitting Options</a:t>
            </a:r>
          </a:p>
          <a:p>
            <a:r>
              <a:rPr dirty="0"/>
              <a:t>- Fashion-forward designs</a:t>
            </a:r>
          </a:p>
        </p:txBody>
      </p:sp>
      <p:pic>
        <p:nvPicPr>
          <p:cNvPr id="4" name="Picture 2" descr="The Benefits of Shopping Online – Sty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16905" cy="68580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Revenue Streams:</a:t>
            </a:r>
          </a:p>
          <a:p>
            <a:r>
              <a:rPr dirty="0"/>
              <a:t>- Direct-to-Consumer Sales</a:t>
            </a:r>
          </a:p>
          <a:p>
            <a:r>
              <a:rPr dirty="0"/>
              <a:t>- Subscription Boxes</a:t>
            </a:r>
          </a:p>
          <a:p>
            <a:r>
              <a:rPr dirty="0"/>
              <a:t>- Wholesale Partnerships</a:t>
            </a:r>
          </a:p>
          <a:p>
            <a:endParaRPr dirty="0"/>
          </a:p>
          <a:p>
            <a:r>
              <a:rPr dirty="0"/>
              <a:t>Pricing: Affordable luxury with loyalty rewards</a:t>
            </a:r>
          </a:p>
        </p:txBody>
      </p:sp>
      <p:pic>
        <p:nvPicPr>
          <p:cNvPr id="4" name="Picture 2" descr="The Benefits of Shopping Online – Sty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16905" cy="68580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Customer Acquisition:</a:t>
            </a:r>
          </a:p>
          <a:p>
            <a:r>
              <a:rPr dirty="0"/>
              <a:t>- Social Media &amp; Influencer Marketing</a:t>
            </a:r>
          </a:p>
          <a:p>
            <a:r>
              <a:rPr dirty="0"/>
              <a:t>- SEO &amp; Content Marketing</a:t>
            </a:r>
          </a:p>
          <a:p>
            <a:r>
              <a:rPr dirty="0"/>
              <a:t>- Partnerships with sustainability advocates</a:t>
            </a:r>
          </a:p>
          <a:p>
            <a:endParaRPr dirty="0"/>
          </a:p>
          <a:p>
            <a:r>
              <a:rPr dirty="0"/>
              <a:t>Retention:</a:t>
            </a:r>
          </a:p>
          <a:p>
            <a:r>
              <a:rPr dirty="0"/>
              <a:t>- Exclusive Membership Perks</a:t>
            </a:r>
          </a:p>
          <a:p>
            <a:r>
              <a:rPr dirty="0"/>
              <a:t>- Community Engagement</a:t>
            </a:r>
          </a:p>
        </p:txBody>
      </p:sp>
      <p:pic>
        <p:nvPicPr>
          <p:cNvPr id="4" name="Picture 2" descr="The Benefits of Shopping Online – Sty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16905" cy="68580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</TotalTime>
  <Words>345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Trebuchet MS</vt:lpstr>
      <vt:lpstr>Berlin</vt:lpstr>
      <vt:lpstr>BUSINESS PITCH DECK</vt:lpstr>
      <vt:lpstr>Introduction</vt:lpstr>
      <vt:lpstr>Vision</vt:lpstr>
      <vt:lpstr>Problem Statement</vt:lpstr>
      <vt:lpstr>Solution</vt:lpstr>
      <vt:lpstr>Market Opportunity</vt:lpstr>
      <vt:lpstr>Product</vt:lpstr>
      <vt:lpstr>Business Model</vt:lpstr>
      <vt:lpstr>Marketing Strategy</vt:lpstr>
      <vt:lpstr>Team</vt:lpstr>
      <vt:lpstr>Financial Projections</vt:lpstr>
      <vt:lpstr>Call to Action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PITCH DECK</dc:title>
  <dc:subject/>
  <dc:creator/>
  <cp:keywords/>
  <dc:description>generated using python-pptx</dc:description>
  <cp:lastModifiedBy>HP</cp:lastModifiedBy>
  <cp:revision>5</cp:revision>
  <dcterms:created xsi:type="dcterms:W3CDTF">2013-01-27T09:14:16Z</dcterms:created>
  <dcterms:modified xsi:type="dcterms:W3CDTF">2025-02-03T20:11:20Z</dcterms:modified>
  <cp:category/>
</cp:coreProperties>
</file>