
<file path=[Content_Types].xml><?xml version="1.0" encoding="utf-8"?>
<Types xmlns="http://schemas.openxmlformats.org/package/2006/content-types">
  <Default Extension="fntdata" ContentType="application/x-fontdata"/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notesMasterIdLst>
    <p:notesMasterId r:id="rId5"/>
  </p:notesMasterIdLst>
  <p:sldSz cx="14630400" cy="8229600"/>
  <p:notesSz cx="8229600" cy="14630400"/>
  <p:embeddedFontLst>
    <p:embeddedFont>
      <p:font typeface="Alexandria Semi Bold"/>
      <p:regular r:id="rId10"/>
    </p:embeddedFont>
    <p:embeddedFont>
      <p:font typeface="Alexandria Semi Bold"/>
      <p:regular r:id="rId11"/>
    </p:embeddedFont>
    <p:embeddedFont>
      <p:font typeface="Sora Light"/>
      <p:regular r:id="rId12"/>
    </p:embeddedFont>
    <p:embeddedFont>
      <p:font typeface="Sora Light"/>
      <p:regular r:id="rId13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0" Type="http://schemas.openxmlformats.org/officeDocument/2006/relationships/font" Target="fonts/font1.fntdata"/><Relationship Id="rId11" Type="http://schemas.openxmlformats.org/officeDocument/2006/relationships/font" Target="fonts/font2.fntdata"/><Relationship Id="rId12" Type="http://schemas.openxmlformats.org/officeDocument/2006/relationships/font" Target="fonts/font3.fntdata"/><Relationship Id="rId13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2-1.png"/><Relationship Id="rId3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3-1.png"/><Relationship Id="rId3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4-1.png"/><Relationship Id="rId3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>
              <a:alpha val="8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864037" y="1359813"/>
            <a:ext cx="6497003" cy="8121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6350"/>
              </a:lnSpc>
              <a:buNone/>
            </a:pPr>
            <a:r>
              <a:rPr lang="en-US" sz="5100" dirty="0">
                <a:solidFill>
                  <a:srgbClr val="1F1E1E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SYNOPSIS REPORT</a:t>
            </a:r>
            <a:endParaRPr lang="en-US" sz="5100" dirty="0"/>
          </a:p>
        </p:txBody>
      </p:sp>
      <p:sp>
        <p:nvSpPr>
          <p:cNvPr id="5" name="Text 2"/>
          <p:cNvSpPr/>
          <p:nvPr/>
        </p:nvSpPr>
        <p:spPr>
          <a:xfrm>
            <a:off x="864037" y="2542223"/>
            <a:ext cx="12902327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On</a:t>
            </a:r>
            <a:endParaRPr lang="en-US" sz="1900" dirty="0"/>
          </a:p>
        </p:txBody>
      </p:sp>
      <p:sp>
        <p:nvSpPr>
          <p:cNvPr id="6" name="Text 3"/>
          <p:cNvSpPr/>
          <p:nvPr/>
        </p:nvSpPr>
        <p:spPr>
          <a:xfrm>
            <a:off x="864037" y="3307556"/>
            <a:ext cx="12619911" cy="8121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6350"/>
              </a:lnSpc>
              <a:buNone/>
            </a:pPr>
            <a:r>
              <a:rPr lang="en-US" sz="5100" dirty="0">
                <a:solidFill>
                  <a:srgbClr val="1F1E1E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AI-Powered Auto Timetable Generator</a:t>
            </a:r>
            <a:endParaRPr lang="en-US" sz="5100" dirty="0"/>
          </a:p>
        </p:txBody>
      </p:sp>
      <p:sp>
        <p:nvSpPr>
          <p:cNvPr id="7" name="Text 4"/>
          <p:cNvSpPr/>
          <p:nvPr/>
        </p:nvSpPr>
        <p:spPr>
          <a:xfrm>
            <a:off x="864037" y="4489966"/>
            <a:ext cx="12902327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Submitted in partial fulfillment of the requirements of the degree of</a:t>
            </a:r>
            <a:endParaRPr lang="en-US" sz="1900" dirty="0"/>
          </a:p>
        </p:txBody>
      </p:sp>
      <p:sp>
        <p:nvSpPr>
          <p:cNvPr id="8" name="Text 5"/>
          <p:cNvSpPr/>
          <p:nvPr/>
        </p:nvSpPr>
        <p:spPr>
          <a:xfrm>
            <a:off x="864037" y="5255300"/>
            <a:ext cx="9561552" cy="8121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6350"/>
              </a:lnSpc>
              <a:buNone/>
            </a:pPr>
            <a:r>
              <a:rPr lang="en-US" sz="5100" dirty="0">
                <a:solidFill>
                  <a:srgbClr val="1F1E1E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BACHELOR OF TECHNOLOGY</a:t>
            </a:r>
            <a:endParaRPr lang="en-US" sz="5100" dirty="0"/>
          </a:p>
        </p:txBody>
      </p:sp>
      <p:sp>
        <p:nvSpPr>
          <p:cNvPr id="9" name="Shape 6"/>
          <p:cNvSpPr/>
          <p:nvPr/>
        </p:nvSpPr>
        <p:spPr>
          <a:xfrm>
            <a:off x="864037" y="6456164"/>
            <a:ext cx="394930" cy="394930"/>
          </a:xfrm>
          <a:prstGeom prst="roundRect">
            <a:avLst>
              <a:gd name="adj" fmla="val 23151155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10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657" y="6463784"/>
            <a:ext cx="379690" cy="379690"/>
          </a:xfrm>
          <a:prstGeom prst="rect">
            <a:avLst/>
          </a:prstGeom>
        </p:spPr>
      </p:pic>
      <p:sp>
        <p:nvSpPr>
          <p:cNvPr id="11" name="Text 7"/>
          <p:cNvSpPr/>
          <p:nvPr/>
        </p:nvSpPr>
        <p:spPr>
          <a:xfrm>
            <a:off x="1382316" y="6437709"/>
            <a:ext cx="3970377" cy="43195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400"/>
              </a:lnSpc>
              <a:buNone/>
            </a:pPr>
            <a:r>
              <a:rPr lang="en-US" sz="2400" b="1" dirty="0">
                <a:solidFill>
                  <a:srgbClr val="3B3535"/>
                </a:solidFill>
                <a:latin typeface="Sora Bold" pitchFamily="34" charset="0"/>
                <a:ea typeface="Sora Bold" pitchFamily="34" charset="-122"/>
                <a:cs typeface="Sora Bold" pitchFamily="34" charset="-120"/>
              </a:rPr>
              <a:t>by Raj Software Engineer</a:t>
            </a:r>
            <a:endParaRPr 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93539" y="546259"/>
            <a:ext cx="5214580" cy="6518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100"/>
              </a:lnSpc>
              <a:buNone/>
            </a:pPr>
            <a:r>
              <a:rPr lang="en-US" sz="4100" dirty="0">
                <a:solidFill>
                  <a:srgbClr val="1F1E1E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1. Group Details</a:t>
            </a:r>
            <a:endParaRPr lang="en-US" sz="4100" dirty="0"/>
          </a:p>
        </p:txBody>
      </p:sp>
      <p:sp>
        <p:nvSpPr>
          <p:cNvPr id="3" name="Shape 1"/>
          <p:cNvSpPr/>
          <p:nvPr/>
        </p:nvSpPr>
        <p:spPr>
          <a:xfrm>
            <a:off x="693539" y="1594366"/>
            <a:ext cx="13243322" cy="1471851"/>
          </a:xfrm>
          <a:prstGeom prst="roundRect">
            <a:avLst>
              <a:gd name="adj" fmla="val 5654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701159" y="1601986"/>
            <a:ext cx="13228082" cy="569833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5" name="Text 3"/>
          <p:cNvSpPr/>
          <p:nvPr/>
        </p:nvSpPr>
        <p:spPr>
          <a:xfrm>
            <a:off x="899517" y="1728430"/>
            <a:ext cx="2245519" cy="3169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450"/>
              </a:lnSpc>
              <a:buNone/>
            </a:pPr>
            <a:r>
              <a:rPr lang="en-US" sz="155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Name</a:t>
            </a:r>
            <a:endParaRPr lang="en-US" sz="1550" dirty="0"/>
          </a:p>
        </p:txBody>
      </p:sp>
      <p:sp>
        <p:nvSpPr>
          <p:cNvPr id="6" name="Text 4"/>
          <p:cNvSpPr/>
          <p:nvPr/>
        </p:nvSpPr>
        <p:spPr>
          <a:xfrm>
            <a:off x="3548896" y="1728430"/>
            <a:ext cx="2241709" cy="3169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450"/>
              </a:lnSpc>
              <a:buNone/>
            </a:pPr>
            <a:r>
              <a:rPr lang="en-US" sz="155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Enrollment Number</a:t>
            </a:r>
            <a:endParaRPr lang="en-US" sz="1550" dirty="0"/>
          </a:p>
        </p:txBody>
      </p:sp>
      <p:sp>
        <p:nvSpPr>
          <p:cNvPr id="7" name="Text 5"/>
          <p:cNvSpPr/>
          <p:nvPr/>
        </p:nvSpPr>
        <p:spPr>
          <a:xfrm>
            <a:off x="6194465" y="1728430"/>
            <a:ext cx="2241709" cy="3169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450"/>
              </a:lnSpc>
              <a:buNone/>
            </a:pPr>
            <a:r>
              <a:rPr lang="en-US" sz="155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Branch/Semester</a:t>
            </a:r>
            <a:endParaRPr lang="en-US" sz="1550" dirty="0"/>
          </a:p>
        </p:txBody>
      </p:sp>
      <p:sp>
        <p:nvSpPr>
          <p:cNvPr id="8" name="Text 6"/>
          <p:cNvSpPr/>
          <p:nvPr/>
        </p:nvSpPr>
        <p:spPr>
          <a:xfrm>
            <a:off x="8840033" y="1728430"/>
            <a:ext cx="2241709" cy="3169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450"/>
              </a:lnSpc>
              <a:buNone/>
            </a:pPr>
            <a:r>
              <a:rPr lang="en-US" sz="155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Mobile No.</a:t>
            </a:r>
            <a:endParaRPr lang="en-US" sz="1550" dirty="0"/>
          </a:p>
        </p:txBody>
      </p:sp>
      <p:sp>
        <p:nvSpPr>
          <p:cNvPr id="9" name="Text 7"/>
          <p:cNvSpPr/>
          <p:nvPr/>
        </p:nvSpPr>
        <p:spPr>
          <a:xfrm>
            <a:off x="11485602" y="1728430"/>
            <a:ext cx="2245519" cy="3169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450"/>
              </a:lnSpc>
              <a:buNone/>
            </a:pPr>
            <a:r>
              <a:rPr lang="en-US" sz="155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College Email ID</a:t>
            </a:r>
            <a:endParaRPr lang="en-US" sz="1550" dirty="0"/>
          </a:p>
        </p:txBody>
      </p:sp>
      <p:sp>
        <p:nvSpPr>
          <p:cNvPr id="10" name="Shape 8"/>
          <p:cNvSpPr/>
          <p:nvPr/>
        </p:nvSpPr>
        <p:spPr>
          <a:xfrm>
            <a:off x="701159" y="2171819"/>
            <a:ext cx="13228082" cy="886778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1" name="Text 9"/>
          <p:cNvSpPr/>
          <p:nvPr/>
        </p:nvSpPr>
        <p:spPr>
          <a:xfrm>
            <a:off x="899517" y="2298263"/>
            <a:ext cx="2245519" cy="3169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450"/>
              </a:lnSpc>
              <a:buNone/>
            </a:pPr>
            <a:r>
              <a:rPr lang="en-US" sz="155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Raj</a:t>
            </a:r>
            <a:endParaRPr lang="en-US" sz="1550" dirty="0"/>
          </a:p>
        </p:txBody>
      </p:sp>
      <p:sp>
        <p:nvSpPr>
          <p:cNvPr id="12" name="Text 10"/>
          <p:cNvSpPr/>
          <p:nvPr/>
        </p:nvSpPr>
        <p:spPr>
          <a:xfrm>
            <a:off x="3548896" y="2298263"/>
            <a:ext cx="2241709" cy="3169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450"/>
              </a:lnSpc>
              <a:buNone/>
            </a:pPr>
            <a:r>
              <a:rPr lang="en-US" sz="155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2338511</a:t>
            </a:r>
            <a:endParaRPr lang="en-US" sz="1550" dirty="0"/>
          </a:p>
        </p:txBody>
      </p:sp>
      <p:sp>
        <p:nvSpPr>
          <p:cNvPr id="13" name="Text 11"/>
          <p:cNvSpPr/>
          <p:nvPr/>
        </p:nvSpPr>
        <p:spPr>
          <a:xfrm>
            <a:off x="6194465" y="2298263"/>
            <a:ext cx="2241709" cy="3169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450"/>
              </a:lnSpc>
              <a:buNone/>
            </a:pPr>
            <a:r>
              <a:rPr lang="en-US" sz="155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CSE / 4th Semester</a:t>
            </a:r>
            <a:endParaRPr lang="en-US" sz="1550" dirty="0"/>
          </a:p>
        </p:txBody>
      </p:sp>
      <p:sp>
        <p:nvSpPr>
          <p:cNvPr id="14" name="Text 12"/>
          <p:cNvSpPr/>
          <p:nvPr/>
        </p:nvSpPr>
        <p:spPr>
          <a:xfrm>
            <a:off x="8840033" y="2298263"/>
            <a:ext cx="2241709" cy="3169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450"/>
              </a:lnSpc>
              <a:buNone/>
            </a:pPr>
            <a:r>
              <a:rPr lang="en-US" sz="155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8360206237</a:t>
            </a:r>
            <a:endParaRPr lang="en-US" sz="1550" dirty="0"/>
          </a:p>
        </p:txBody>
      </p:sp>
      <p:sp>
        <p:nvSpPr>
          <p:cNvPr id="15" name="Text 13"/>
          <p:cNvSpPr/>
          <p:nvPr/>
        </p:nvSpPr>
        <p:spPr>
          <a:xfrm>
            <a:off x="11485602" y="2298263"/>
            <a:ext cx="2245519" cy="63388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450"/>
              </a:lnSpc>
              <a:buNone/>
            </a:pPr>
            <a:r>
              <a:rPr lang="en-US" sz="155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23CSE1072@cgcjhanjeri.in</a:t>
            </a:r>
            <a:endParaRPr lang="en-US" sz="1550" dirty="0"/>
          </a:p>
        </p:txBody>
      </p:sp>
      <p:sp>
        <p:nvSpPr>
          <p:cNvPr id="16" name="Text 14"/>
          <p:cNvSpPr/>
          <p:nvPr/>
        </p:nvSpPr>
        <p:spPr>
          <a:xfrm>
            <a:off x="693539" y="3363397"/>
            <a:ext cx="5456753" cy="6518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100"/>
              </a:lnSpc>
              <a:buNone/>
            </a:pPr>
            <a:r>
              <a:rPr lang="en-US" sz="4100" dirty="0">
                <a:solidFill>
                  <a:srgbClr val="1F1E1E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2. Title of the Project</a:t>
            </a:r>
            <a:endParaRPr lang="en-US" sz="4100" dirty="0"/>
          </a:p>
        </p:txBody>
      </p:sp>
      <p:sp>
        <p:nvSpPr>
          <p:cNvPr id="17" name="Text 15"/>
          <p:cNvSpPr/>
          <p:nvPr/>
        </p:nvSpPr>
        <p:spPr>
          <a:xfrm>
            <a:off x="693539" y="4312444"/>
            <a:ext cx="13243322" cy="3169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450"/>
              </a:lnSpc>
              <a:buNone/>
            </a:pPr>
            <a:r>
              <a:rPr lang="en-US" sz="155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AI-Powered Auto Timetable Generator Using Next.js &amp; Google Gemini AI</a:t>
            </a:r>
            <a:endParaRPr lang="en-US" sz="1550" dirty="0"/>
          </a:p>
        </p:txBody>
      </p:sp>
      <p:sp>
        <p:nvSpPr>
          <p:cNvPr id="18" name="Text 16"/>
          <p:cNvSpPr/>
          <p:nvPr/>
        </p:nvSpPr>
        <p:spPr>
          <a:xfrm>
            <a:off x="693539" y="4926568"/>
            <a:ext cx="5809774" cy="6518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100"/>
              </a:lnSpc>
              <a:buNone/>
            </a:pPr>
            <a:r>
              <a:rPr lang="en-US" sz="4100" dirty="0">
                <a:solidFill>
                  <a:srgbClr val="1F1E1E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3. Problem Statement</a:t>
            </a:r>
            <a:endParaRPr lang="en-US" sz="4100" dirty="0"/>
          </a:p>
        </p:txBody>
      </p:sp>
      <p:sp>
        <p:nvSpPr>
          <p:cNvPr id="19" name="Text 17"/>
          <p:cNvSpPr/>
          <p:nvPr/>
        </p:nvSpPr>
        <p:spPr>
          <a:xfrm>
            <a:off x="693539" y="5875615"/>
            <a:ext cx="13243322" cy="9508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450"/>
              </a:lnSpc>
              <a:buNone/>
            </a:pPr>
            <a:r>
              <a:rPr lang="en-US" sz="155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Scheduling tasks manually can be inefficient and time-consuming, especially for students, professionals, and educators. Creating optimized timetables that balance productivity, breaks, and priorities is a complex task. Existing scheduling tools lack AI-based automation that can intelligently generate schedules based on user preferences.</a:t>
            </a:r>
            <a:endParaRPr lang="en-US" sz="1550" dirty="0"/>
          </a:p>
        </p:txBody>
      </p:sp>
      <p:sp>
        <p:nvSpPr>
          <p:cNvPr id="20" name="Text 18"/>
          <p:cNvSpPr/>
          <p:nvPr/>
        </p:nvSpPr>
        <p:spPr>
          <a:xfrm>
            <a:off x="693539" y="7049333"/>
            <a:ext cx="13243322" cy="63388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450"/>
              </a:lnSpc>
              <a:buNone/>
            </a:pPr>
            <a:r>
              <a:rPr lang="en-US" sz="155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This project aims to develop a web-based AI-powered timetable generator that automates schedule creation using Google Gemini AI. The system will generate customized, optimized schedules instantly without requiring manual planning.</a:t>
            </a:r>
            <a:endParaRPr lang="en-US" sz="15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24389" y="647700"/>
            <a:ext cx="11546681" cy="7747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6100"/>
              </a:lnSpc>
              <a:buNone/>
            </a:pPr>
            <a:r>
              <a:rPr lang="en-US" sz="4850" dirty="0">
                <a:solidFill>
                  <a:srgbClr val="1F1E1E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4. Objective and Scope of the Project</a:t>
            </a:r>
            <a:endParaRPr lang="en-US" sz="4850" dirty="0"/>
          </a:p>
        </p:txBody>
      </p:sp>
      <p:sp>
        <p:nvSpPr>
          <p:cNvPr id="3" name="Text 1"/>
          <p:cNvSpPr/>
          <p:nvPr/>
        </p:nvSpPr>
        <p:spPr>
          <a:xfrm>
            <a:off x="824389" y="1775698"/>
            <a:ext cx="4958834" cy="6198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4850"/>
              </a:lnSpc>
              <a:buNone/>
            </a:pPr>
            <a:r>
              <a:rPr lang="en-US" sz="3900" dirty="0">
                <a:solidFill>
                  <a:srgbClr val="1F1E1E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Objectives:</a:t>
            </a:r>
            <a:endParaRPr lang="en-US" sz="3900" dirty="0"/>
          </a:p>
        </p:txBody>
      </p:sp>
      <p:sp>
        <p:nvSpPr>
          <p:cNvPr id="4" name="Text 2"/>
          <p:cNvSpPr/>
          <p:nvPr/>
        </p:nvSpPr>
        <p:spPr>
          <a:xfrm>
            <a:off x="824389" y="2748796"/>
            <a:ext cx="12981623" cy="3767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950"/>
              </a:lnSpc>
              <a:buSzPct val="100000"/>
              <a:buChar char="•"/>
            </a:pPr>
            <a:r>
              <a:rPr lang="en-US" sz="185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To develop an AI-based web application that automates timetable generation.</a:t>
            </a:r>
            <a:endParaRPr lang="en-US" sz="1850" dirty="0"/>
          </a:p>
        </p:txBody>
      </p:sp>
      <p:sp>
        <p:nvSpPr>
          <p:cNvPr id="5" name="Text 3"/>
          <p:cNvSpPr/>
          <p:nvPr/>
        </p:nvSpPr>
        <p:spPr>
          <a:xfrm>
            <a:off x="824389" y="3207901"/>
            <a:ext cx="12981623" cy="3767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950"/>
              </a:lnSpc>
              <a:buSzPct val="100000"/>
              <a:buChar char="•"/>
            </a:pPr>
            <a:r>
              <a:rPr lang="en-US" sz="185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To integrate Google Gemini AI for intelligent schedule optimization.</a:t>
            </a:r>
            <a:endParaRPr lang="en-US" sz="1850" dirty="0"/>
          </a:p>
        </p:txBody>
      </p:sp>
      <p:sp>
        <p:nvSpPr>
          <p:cNvPr id="6" name="Text 4"/>
          <p:cNvSpPr/>
          <p:nvPr/>
        </p:nvSpPr>
        <p:spPr>
          <a:xfrm>
            <a:off x="824389" y="3667006"/>
            <a:ext cx="12981623" cy="3767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950"/>
              </a:lnSpc>
              <a:buSzPct val="100000"/>
              <a:buChar char="•"/>
            </a:pPr>
            <a:r>
              <a:rPr lang="en-US" sz="185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To create a responsive, user-friendly, and SEO-optimized web application using Next.js.</a:t>
            </a:r>
            <a:endParaRPr lang="en-US" sz="1850" dirty="0"/>
          </a:p>
        </p:txBody>
      </p:sp>
      <p:sp>
        <p:nvSpPr>
          <p:cNvPr id="7" name="Text 5"/>
          <p:cNvSpPr/>
          <p:nvPr/>
        </p:nvSpPr>
        <p:spPr>
          <a:xfrm>
            <a:off x="824389" y="4126111"/>
            <a:ext cx="12981623" cy="3767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950"/>
              </a:lnSpc>
              <a:buSzPct val="100000"/>
              <a:buChar char="•"/>
            </a:pPr>
            <a:r>
              <a:rPr lang="en-US" sz="185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To provide real-time schedule generation without storing data in a database.</a:t>
            </a:r>
            <a:endParaRPr lang="en-US" sz="1850" dirty="0"/>
          </a:p>
        </p:txBody>
      </p:sp>
      <p:sp>
        <p:nvSpPr>
          <p:cNvPr id="8" name="Text 6"/>
          <p:cNvSpPr/>
          <p:nvPr/>
        </p:nvSpPr>
        <p:spPr>
          <a:xfrm>
            <a:off x="824389" y="4856083"/>
            <a:ext cx="4958834" cy="6198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4850"/>
              </a:lnSpc>
              <a:buNone/>
            </a:pPr>
            <a:r>
              <a:rPr lang="en-US" sz="3900" dirty="0">
                <a:solidFill>
                  <a:srgbClr val="1F1E1E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Scope:</a:t>
            </a:r>
            <a:endParaRPr lang="en-US" sz="3900" dirty="0"/>
          </a:p>
        </p:txBody>
      </p:sp>
      <p:sp>
        <p:nvSpPr>
          <p:cNvPr id="9" name="Text 7"/>
          <p:cNvSpPr/>
          <p:nvPr/>
        </p:nvSpPr>
        <p:spPr>
          <a:xfrm>
            <a:off x="824389" y="5829181"/>
            <a:ext cx="12981623" cy="3767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950"/>
              </a:lnSpc>
              <a:buSzPct val="100000"/>
              <a:buChar char="•"/>
            </a:pPr>
            <a:r>
              <a:rPr lang="en-US" sz="185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Students – Get AI-generated study plans.</a:t>
            </a:r>
            <a:endParaRPr lang="en-US" sz="1850" dirty="0"/>
          </a:p>
        </p:txBody>
      </p:sp>
      <p:sp>
        <p:nvSpPr>
          <p:cNvPr id="10" name="Text 8"/>
          <p:cNvSpPr/>
          <p:nvPr/>
        </p:nvSpPr>
        <p:spPr>
          <a:xfrm>
            <a:off x="824389" y="6288286"/>
            <a:ext cx="12981623" cy="3767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950"/>
              </a:lnSpc>
              <a:buSzPct val="100000"/>
              <a:buChar char="•"/>
            </a:pPr>
            <a:r>
              <a:rPr lang="en-US" sz="185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Professionals – Manage meetings and tasks efficiently.</a:t>
            </a:r>
            <a:endParaRPr lang="en-US" sz="1850" dirty="0"/>
          </a:p>
        </p:txBody>
      </p:sp>
      <p:sp>
        <p:nvSpPr>
          <p:cNvPr id="11" name="Text 9"/>
          <p:cNvSpPr/>
          <p:nvPr/>
        </p:nvSpPr>
        <p:spPr>
          <a:xfrm>
            <a:off x="824389" y="6747391"/>
            <a:ext cx="12981623" cy="3767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950"/>
              </a:lnSpc>
              <a:buSzPct val="100000"/>
              <a:buChar char="•"/>
            </a:pPr>
            <a:r>
              <a:rPr lang="en-US" sz="185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Educators – Automate lecture and class scheduling.</a:t>
            </a:r>
            <a:endParaRPr lang="en-US" sz="1850" dirty="0"/>
          </a:p>
        </p:txBody>
      </p:sp>
      <p:sp>
        <p:nvSpPr>
          <p:cNvPr id="12" name="Text 10"/>
          <p:cNvSpPr/>
          <p:nvPr/>
        </p:nvSpPr>
        <p:spPr>
          <a:xfrm>
            <a:off x="824389" y="7206496"/>
            <a:ext cx="12981623" cy="3767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950"/>
              </a:lnSpc>
              <a:buSzPct val="100000"/>
              <a:buChar char="•"/>
            </a:pPr>
            <a:r>
              <a:rPr lang="en-US" sz="185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Freelancers – Plan projects with AI-driven automation.</a:t>
            </a:r>
            <a:endParaRPr lang="en-US" sz="18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Slide 1</vt:lpstr>
      <vt:lpstr>Slide 2</vt:lpstr>
      <vt:lpstr>Slide 3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2025-02-01T12:23:01Z</dcterms:created>
  <dcterms:modified xsi:type="dcterms:W3CDTF">2025-02-01T12:23:01Z</dcterms:modified>
</cp:coreProperties>
</file>