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8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204D5-5DDD-4923-A33E-2AFDB94D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AC1662-8E76-4ED2-BC60-7CA907DE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54336-6C5F-4B01-A6DD-182672D3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6C778D-75FE-4E76-93D3-A23D616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D6687E-FD42-48E6-B2BC-670E2D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F2459-CF4A-4858-AA84-B020635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5DA249-4265-4F26-A7A7-D9014CA3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1E43DE-CA74-4A08-A351-9534C6D3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4E1C38-C6E0-4B77-8081-76709100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4BB394-095A-4FEC-86DA-DBE170A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BAC12E-E945-4E80-AF1F-9296B676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F07539-5EE5-4456-B77B-ECB714A3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6C3C03-C4D6-46CE-A315-A0D59C4F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7C07C-D13B-4852-BC5C-49B59E64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19442A-88C1-4D1B-840F-215D2FE8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E1F86-EA12-4645-992C-E112F1A4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89E049-9DC2-408D-8526-76D8FE59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B37546-5EF4-4462-872F-9BDD12A2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B06752-CE29-4F03-AD5B-E4F0D1CA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6693D8-25A4-4764-B3C4-8B3FC98C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9AB8A-D7C5-44E4-AD8B-C8E6AC9F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404D74-4B90-4880-BFCA-C3C40D4C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6C300-54F0-4D4A-A9DC-6F5579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B7E732-87AE-47DA-A0B2-DCD6C5A9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79853F-1DF5-481A-8757-3595F310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29F33-D3B0-4818-8F87-6A398751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EB419-4EC7-448F-BE9F-2B393403A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244747-F7EA-40DC-881E-45024345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787EF-8DEF-46CC-B008-0DAF6F3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BEBC44-D0FA-4EF6-BCCE-D03E98E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648EFE-5DC5-48DC-B2F7-E746F4CD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6B8F5-482F-4B89-A117-8F8ECE5A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6404A6-2FE2-4340-B2C5-1BDF3834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DC7E9D-6D00-4077-973C-3CB18AC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CD0133-0268-4712-97A8-8AE57D63A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2577D0-0D03-42A0-B4EE-26DE0B66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E23899-C6B2-40F0-8A9A-B5E8453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D70917-1C9B-4E3A-A7C4-EE3DD9EA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06BAB9-0F40-45BB-BF82-2A16540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99E8F-6B62-4FA7-902B-B0819EF2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542A81-7FB0-4905-806B-9C01119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A0DB54-21CA-47CD-834A-87042902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DE1F8C-1D5D-4752-B13F-34F3985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C6ECC6-E43C-4739-9F13-5E60814C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A4EBE6-E1C8-4B86-8760-95FD2DB3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985328-ECA7-462B-B8C8-8E7DEC0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90FD9-CA47-40AB-8FF4-19DF2ACD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6E604-18DC-4BE2-83FB-9AB1F7E1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06ECD7-1CA4-4AB3-B000-F7511F25D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440FAA-D54B-445E-8ECA-E4FE7DC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CF553F-9066-4E18-9F1D-673AD80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030B7D-D487-474B-B1E1-FCB5C967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4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69674-F117-4CA3-BD3A-7E3EE22E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3B3025-DB94-462A-B1CB-7D8734DEF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1388DB-8818-4BBA-BD1B-849E8DD9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716392-A7AA-4361-BF23-36897E0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853679-C818-4421-92C9-28535CB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1D21C5-F954-4FF3-A628-DF43F97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8080">
                <a:alpha val="32000"/>
              </a:srgb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4D0AFE4-9A43-49D2-B2E3-5A6CBAA5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B01182-514D-4FE5-A496-D2F31E1BB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420151-3BB9-4434-A523-52FBBFA5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FC37-F97A-4751-AEBB-1AE10E6A19E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220304-CCB7-4961-B302-2A0A8E224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DC5F69-0D42-4B26-A738-8AA1CBE4A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3E85-5097-4F98-A928-264B4AB0C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3230338" y="2230516"/>
            <a:ext cx="2141340" cy="15817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C30DDBE-24E7-494D-BC05-D88B8671A26C}"/>
              </a:ext>
            </a:extLst>
          </p:cNvPr>
          <p:cNvSpPr txBox="1"/>
          <p:nvPr/>
        </p:nvSpPr>
        <p:spPr>
          <a:xfrm>
            <a:off x="0" y="17850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BUDGET MATRIX</a:t>
            </a:r>
            <a:endParaRPr lang="en-US" sz="40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82689" y="2339185"/>
            <a:ext cx="1706143" cy="1427364"/>
          </a:xfrm>
          <a:prstGeom prst="roundRect">
            <a:avLst/>
          </a:prstGeom>
          <a:ln>
            <a:solidFill>
              <a:srgbClr val="00808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F723A02-C69D-4714-A3A1-09DE162AAEB1}"/>
              </a:ext>
            </a:extLst>
          </p:cNvPr>
          <p:cNvSpPr txBox="1"/>
          <p:nvPr/>
        </p:nvSpPr>
        <p:spPr>
          <a:xfrm>
            <a:off x="5314748" y="1832294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GEPL</a:t>
            </a:r>
            <a:endParaRPr lang="en-US" sz="105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724037" y="3350172"/>
            <a:ext cx="1244921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6288813" y="2544568"/>
            <a:ext cx="1244921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6398002" y="2591128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LOCATION</a:t>
            </a:r>
          </a:p>
        </p:txBody>
      </p:sp>
      <p:sp>
        <p:nvSpPr>
          <p:cNvPr id="61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6272653" y="3141305"/>
            <a:ext cx="1244921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6334341" y="3154714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BISUNESS DIV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35089" y="2469783"/>
            <a:ext cx="1436745" cy="1132332"/>
          </a:xfrm>
          <a:prstGeom prst="roundRect">
            <a:avLst/>
          </a:prstGeom>
          <a:noFill/>
          <a:ln w="38100"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702463" y="2331016"/>
            <a:ext cx="1244921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882896" y="2330076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Asset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Group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741604" y="2846720"/>
            <a:ext cx="1244921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814336" y="287144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Asset Type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2852381" y="1501255"/>
            <a:ext cx="5227093" cy="3002506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651878" y="4961341"/>
            <a:ext cx="1926694" cy="3325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BUDGET MATRIX</a:t>
            </a:r>
            <a:endParaRPr lang="en-IN" b="1" dirty="0"/>
          </a:p>
        </p:txBody>
      </p:sp>
      <p:sp>
        <p:nvSpPr>
          <p:cNvPr id="133" name="Down Arrow 132"/>
          <p:cNvSpPr/>
          <p:nvPr/>
        </p:nvSpPr>
        <p:spPr>
          <a:xfrm>
            <a:off x="5383289" y="4550401"/>
            <a:ext cx="299700" cy="3681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6886064" y="2860508"/>
            <a:ext cx="0" cy="309771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9092664" y="3131433"/>
            <a:ext cx="1798368" cy="323560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9356804" y="3170279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BUDGET OWNER </a:t>
            </a:r>
          </a:p>
        </p:txBody>
      </p:sp>
      <p:sp>
        <p:nvSpPr>
          <p:cNvPr id="78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4584151" y="5920460"/>
            <a:ext cx="2251609" cy="323560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4738526" y="5972266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BUDGET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ALLOCATION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859826" y="339673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Asset Type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7460628" y="3305599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5410255" y="5322113"/>
            <a:ext cx="299700" cy="368131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Connector 69"/>
          <p:cNvCxnSpPr/>
          <p:nvPr/>
        </p:nvCxnSpPr>
        <p:spPr>
          <a:xfrm>
            <a:off x="4364064" y="2591128"/>
            <a:ext cx="0" cy="309771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64064" y="3121942"/>
            <a:ext cx="0" cy="309771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608124" y="607084"/>
            <a:ext cx="2094176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717313" y="653644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CAPEX Request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608124" y="1394484"/>
            <a:ext cx="2094176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717313" y="1415644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Generate Request No.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3719904" y="3128141"/>
            <a:ext cx="1769016" cy="1222916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4077726" y="3413001"/>
            <a:ext cx="113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Asset Type </a:t>
            </a:r>
            <a:endParaRPr lang="en-US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belonging to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 Group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92145" y="930643"/>
            <a:ext cx="0" cy="46384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92145" y="1718043"/>
            <a:ext cx="0" cy="2319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77726" y="440147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6" name="Flowchart: Decision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3399793" y="4863459"/>
            <a:ext cx="2410104" cy="1296041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04845" y="4390238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3506" y="3182912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Yes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3641838" y="1936802"/>
            <a:ext cx="1931596" cy="962739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602381" y="2899541"/>
            <a:ext cx="0" cy="2319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4113362" y="217463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Supervisor </a:t>
            </a:r>
            <a:endParaRPr lang="en-US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approval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5539720" y="2418170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7117873" y="1960970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7330867" y="227615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73539" y="2020749"/>
            <a:ext cx="64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Reject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5539720" y="3726899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7125864" y="3243159"/>
            <a:ext cx="1931596" cy="962739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7571988" y="356539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IT Reviewer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5" name="Connector: Curved 16">
            <a:extLst>
              <a:ext uri="{FF2B5EF4-FFF2-40B4-BE49-F238E27FC236}">
                <a16:creationId xmlns:a16="http://schemas.microsoft.com/office/drawing/2014/main" xmlns="" id="{136D60B7-020A-4B8E-A644-0DE3440D0DA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147380" y="2803066"/>
            <a:ext cx="541450" cy="3347115"/>
          </a:xfrm>
          <a:prstGeom prst="bentConnector2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9159220" y="3724528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10737373" y="3229228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10950367" y="354440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3039" y="3396117"/>
            <a:ext cx="64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Reject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13506" y="4555360"/>
            <a:ext cx="42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Yes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66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3955053" y="5232236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Budget  owner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approval</a:t>
            </a:r>
          </a:p>
          <a:p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456822" y="2229588"/>
            <a:ext cx="1798368" cy="323562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456822" y="2257838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Modify Capex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H="1">
            <a:off x="2294184" y="2425708"/>
            <a:ext cx="1181810" cy="0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61635" y="2075699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Reconsider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06500" y="2649003"/>
            <a:ext cx="25400" cy="3971018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878403" y="4818453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Reconsider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5887357" y="5498778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7562682" y="4969058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7775676" y="528423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83607" y="5150201"/>
            <a:ext cx="64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Reject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79012" y="6146800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7C30DDBE-24E7-494D-BC05-D88B8671A26C}"/>
              </a:ext>
            </a:extLst>
          </p:cNvPr>
          <p:cNvSpPr txBox="1"/>
          <p:nvPr/>
        </p:nvSpPr>
        <p:spPr>
          <a:xfrm>
            <a:off x="-17119" y="178500"/>
            <a:ext cx="1219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REQUEST APPROVAL PATH</a:t>
            </a: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1206500" y="5524015"/>
            <a:ext cx="2152134" cy="1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ecision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3475993" y="520059"/>
            <a:ext cx="2410104" cy="1083499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6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4133932" y="1004337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CFO  approval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8934" y="354842"/>
            <a:ext cx="14866" cy="2328499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90841" y="691800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Reconsider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5887357" y="1091878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7562682" y="689158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7775676" y="100433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83607" y="755620"/>
            <a:ext cx="64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Reject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655212" y="1625600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688991-D01E-4152-B8D1-6A9DB1C2C881}"/>
              </a:ext>
            </a:extLst>
          </p:cNvPr>
          <p:cNvSpPr/>
          <p:nvPr/>
        </p:nvSpPr>
        <p:spPr>
          <a:xfrm>
            <a:off x="3412493" y="2098821"/>
            <a:ext cx="2410104" cy="1083499"/>
          </a:xfrm>
          <a:prstGeom prst="flowChartDecision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4070432" y="2532299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CMD  approval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27341" y="2270562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Reconsider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 flipV="1">
            <a:off x="5823857" y="2670640"/>
            <a:ext cx="1521480" cy="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7499182" y="2267920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7712176" y="258310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20107" y="2334382"/>
            <a:ext cx="646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Reject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91712" y="3204362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582724" y="3776140"/>
            <a:ext cx="2094176" cy="323559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932E264-0695-496B-BE66-561C42746BCC}"/>
              </a:ext>
            </a:extLst>
          </p:cNvPr>
          <p:cNvSpPr txBox="1"/>
          <p:nvPr/>
        </p:nvSpPr>
        <p:spPr>
          <a:xfrm>
            <a:off x="3526813" y="3797300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Generate Sanction Number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1193800" y="1104736"/>
            <a:ext cx="2152134" cy="1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193800" y="2670476"/>
            <a:ext cx="2218693" cy="12865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2" name="Rectangle: Rounded Corners 9">
            <a:extLst>
              <a:ext uri="{FF2B5EF4-FFF2-40B4-BE49-F238E27FC236}">
                <a16:creationId xmlns:a16="http://schemas.microsoft.com/office/drawing/2014/main" xmlns="" id="{D64039E3-830E-4477-9736-E36C67C634E4}"/>
              </a:ext>
            </a:extLst>
          </p:cNvPr>
          <p:cNvSpPr/>
          <p:nvPr/>
        </p:nvSpPr>
        <p:spPr>
          <a:xfrm>
            <a:off x="3582724" y="4677840"/>
            <a:ext cx="2094176" cy="529160"/>
          </a:xfrm>
          <a:prstGeom prst="roundRect">
            <a:avLst>
              <a:gd name="adj" fmla="val 22739"/>
            </a:avLst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C444E92-6DD8-41E8-9E8A-A7791D95FA6D}"/>
              </a:ext>
            </a:extLst>
          </p:cNvPr>
          <p:cNvSpPr txBox="1"/>
          <p:nvPr/>
        </p:nvSpPr>
        <p:spPr>
          <a:xfrm>
            <a:off x="3841832" y="4681639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Send </a:t>
            </a: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 SAP for </a:t>
            </a:r>
            <a:endParaRPr lang="en-US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Asset </a:t>
            </a:r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86024" y="4099699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491D67AB-50AF-4598-A77E-2E7AC9162EEF}"/>
              </a:ext>
            </a:extLst>
          </p:cNvPr>
          <p:cNvSpPr/>
          <p:nvPr/>
        </p:nvSpPr>
        <p:spPr>
          <a:xfrm>
            <a:off x="4096412" y="5798520"/>
            <a:ext cx="914400" cy="914400"/>
          </a:xfrm>
          <a:prstGeom prst="ellipse">
            <a:avLst/>
          </a:prstGeom>
          <a:solidFill>
            <a:srgbClr val="008080"/>
          </a:solidFill>
          <a:ln w="28575">
            <a:solidFill>
              <a:schemeClr val="bg1"/>
            </a:solidFill>
          </a:ln>
          <a:effectLst>
            <a:outerShdw blurRad="1397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247DC3D9-D679-4BE8-A7F3-E31B6780301E}"/>
              </a:ext>
            </a:extLst>
          </p:cNvPr>
          <p:cNvSpPr txBox="1"/>
          <p:nvPr/>
        </p:nvSpPr>
        <p:spPr>
          <a:xfrm>
            <a:off x="4309406" y="6113700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08E6A77A-954C-436D-9434-048A7CF10D38}"/>
              </a:ext>
            </a:extLst>
          </p:cNvPr>
          <p:cNvCxnSpPr>
            <a:cxnSpLocks/>
          </p:cNvCxnSpPr>
          <p:nvPr/>
        </p:nvCxnSpPr>
        <p:spPr>
          <a:xfrm>
            <a:off x="4549248" y="5207000"/>
            <a:ext cx="0" cy="473221"/>
          </a:xfrm>
          <a:prstGeom prst="straightConnector1">
            <a:avLst/>
          </a:prstGeom>
          <a:ln w="38100">
            <a:solidFill>
              <a:srgbClr val="FF99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77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USER</cp:lastModifiedBy>
  <cp:revision>35</cp:revision>
  <dcterms:created xsi:type="dcterms:W3CDTF">2019-12-13T13:35:57Z</dcterms:created>
  <dcterms:modified xsi:type="dcterms:W3CDTF">2025-02-13T13:49:22Z</dcterms:modified>
</cp:coreProperties>
</file>