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1" r:id="rId5"/>
    <p:sldId id="262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7BA-6A69-4613-A52B-2D126472DDC7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B780-581D-4BE7-9B3F-24EC93F90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7BA-6A69-4613-A52B-2D126472DDC7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B780-581D-4BE7-9B3F-24EC93F90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7BA-6A69-4613-A52B-2D126472DDC7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B780-581D-4BE7-9B3F-24EC93F90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7BA-6A69-4613-A52B-2D126472DDC7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B780-581D-4BE7-9B3F-24EC93F90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7BA-6A69-4613-A52B-2D126472DDC7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B780-581D-4BE7-9B3F-24EC93F90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7BA-6A69-4613-A52B-2D126472DDC7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B780-581D-4BE7-9B3F-24EC93F90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7BA-6A69-4613-A52B-2D126472DDC7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B780-581D-4BE7-9B3F-24EC93F90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7BA-6A69-4613-A52B-2D126472DDC7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B780-581D-4BE7-9B3F-24EC93F90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7BA-6A69-4613-A52B-2D126472DDC7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B780-581D-4BE7-9B3F-24EC93F90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7BA-6A69-4613-A52B-2D126472DDC7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B780-581D-4BE7-9B3F-24EC93F90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67BA-6A69-4613-A52B-2D126472DDC7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B780-581D-4BE7-9B3F-24EC93F90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67BA-6A69-4613-A52B-2D126472DDC7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CB780-581D-4BE7-9B3F-24EC93F90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0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송파 터치 모니터 기반 게시판 서비스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0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1</a:t>
            </a:r>
            <a:r>
              <a:rPr lang="ko-KR" altLang="en-US" sz="2800" b="1" dirty="0" smtClean="0"/>
              <a:t>번 게시</a:t>
            </a:r>
            <a:r>
              <a:rPr lang="ko-KR" altLang="en-US" sz="2800" b="1" dirty="0"/>
              <a:t>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71462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/>
              <a:t>듀얼</a:t>
            </a:r>
            <a:r>
              <a:rPr lang="ko-KR" altLang="en-US" sz="2800" b="1" dirty="0" smtClean="0"/>
              <a:t> 모니터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ziing ch\Desktop\러쉬티켓\공연축제소개1A_0517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42852"/>
            <a:ext cx="5207428" cy="2928958"/>
          </a:xfrm>
          <a:prstGeom prst="rect">
            <a:avLst/>
          </a:prstGeom>
          <a:noFill/>
        </p:spPr>
      </p:pic>
      <p:pic>
        <p:nvPicPr>
          <p:cNvPr id="1027" name="Picture 3" descr="C:\Users\miziing ch\Desktop\러쉬티켓\공연축제소개2A_0518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40" y="3286124"/>
            <a:ext cx="4078801" cy="305910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464652" y="571480"/>
            <a:ext cx="26406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Top view monitor</a:t>
            </a:r>
          </a:p>
          <a:p>
            <a:r>
              <a:rPr lang="en-US" altLang="ko-KR" dirty="0" smtClean="0"/>
              <a:t>(only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view, Not control)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16:9 (1920:1080)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142844" y="3214686"/>
            <a:ext cx="8643998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57818" y="3357562"/>
            <a:ext cx="3513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Bottom view + Control Monitor</a:t>
            </a:r>
          </a:p>
          <a:p>
            <a:r>
              <a:rPr lang="en-US" altLang="ko-KR" dirty="0" smtClean="0"/>
              <a:t>(Touch Monitor)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4:3 (1280:1024)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1393009" y="3178967"/>
            <a:ext cx="1285884" cy="64294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iziing ch\Desktop\러쉬티켓\공연축제소개1A_0517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52"/>
            <a:ext cx="8890731" cy="500066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928662" y="571480"/>
            <a:ext cx="3143272" cy="421484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4152" y="571480"/>
            <a:ext cx="172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Image Box 1</a:t>
            </a:r>
            <a:endParaRPr lang="ko-KR" altLang="en-US" sz="2000" b="1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43372" y="571480"/>
            <a:ext cx="4143404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31738" y="382972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Text Box 1</a:t>
            </a:r>
            <a:endParaRPr lang="ko-KR" altLang="en-US" sz="2000" b="1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43372" y="1214422"/>
            <a:ext cx="4143404" cy="2143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31738" y="1383104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Text Box 2</a:t>
            </a:r>
            <a:endParaRPr lang="ko-KR" altLang="en-US" sz="2000" b="1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43372" y="3357562"/>
            <a:ext cx="2000264" cy="14287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43372" y="3357562"/>
            <a:ext cx="172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Image Box 2</a:t>
            </a:r>
            <a:endParaRPr lang="ko-KR" altLang="en-US" sz="2000" b="1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5074" y="3357562"/>
            <a:ext cx="172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Image Box 2</a:t>
            </a:r>
            <a:endParaRPr lang="ko-KR" altLang="en-US" sz="2000" b="1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43636" y="3357562"/>
            <a:ext cx="2143140" cy="14287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5241998"/>
            <a:ext cx="92785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전체크기 </a:t>
            </a:r>
            <a:r>
              <a:rPr lang="en-US" altLang="ko-KR" sz="1200" b="1" dirty="0" smtClean="0"/>
              <a:t>: 1920 * 1080 </a:t>
            </a:r>
          </a:p>
          <a:p>
            <a:r>
              <a:rPr lang="en-US" altLang="ko-KR" sz="1200" b="1" dirty="0" smtClean="0"/>
              <a:t>Image Box 1 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사이즈 기입 요청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좌상 좌표 기입 요청   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(Ex [100*100] [364, 233] )</a:t>
            </a:r>
          </a:p>
          <a:p>
            <a:r>
              <a:rPr lang="en-US" altLang="ko-KR" sz="1200" b="1" dirty="0" smtClean="0"/>
              <a:t>Image Box 2: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사이즈 기입 요청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좌상 좌표 기입 요청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Image Box 3: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사이즈 기입 요청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좌상 좌표 기입 요청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/>
              <a:t>Text Box 1: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사이즈 기입 요청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좌상 좌표 기입 요청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/>
              <a:t>Text Box 2: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사이즈 기입 요청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좌상 좌표 기입 요청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altLang="ko-KR" sz="1200" b="1" dirty="0" smtClean="0"/>
          </a:p>
          <a:p>
            <a:r>
              <a:rPr lang="ko-KR" altLang="en-US" sz="1200" b="1" dirty="0" smtClean="0"/>
              <a:t>이 후 각 </a:t>
            </a:r>
            <a:r>
              <a:rPr lang="ko-KR" altLang="en-US" sz="1200" b="1" dirty="0" err="1" smtClean="0"/>
              <a:t>박스별로</a:t>
            </a:r>
            <a:r>
              <a:rPr lang="ko-KR" altLang="en-US" sz="1200" b="1" dirty="0" smtClean="0"/>
              <a:t> 이미지 잘라서 주시면 됩니다</a:t>
            </a:r>
            <a:r>
              <a:rPr lang="en-US" altLang="ko-KR" sz="1200" b="1" dirty="0" smtClean="0"/>
              <a:t>. (</a:t>
            </a:r>
            <a:r>
              <a:rPr lang="ko-KR" altLang="en-US" sz="1200" b="1" dirty="0" smtClean="0"/>
              <a:t>잘라주신 이미지가 각 부분의 </a:t>
            </a:r>
            <a:r>
              <a:rPr lang="en-US" altLang="ko-KR" sz="1200" b="1" dirty="0" err="1" smtClean="0"/>
              <a:t>bg</a:t>
            </a:r>
            <a:r>
              <a:rPr lang="ko-KR" altLang="en-US" sz="1200" b="1" dirty="0" smtClean="0"/>
              <a:t>로 사용됩니다</a:t>
            </a:r>
            <a:r>
              <a:rPr lang="en-US" altLang="ko-KR" sz="1200" b="1" dirty="0" smtClean="0"/>
              <a:t>.) (</a:t>
            </a:r>
            <a:r>
              <a:rPr lang="ko-KR" altLang="en-US" sz="1200" b="1" dirty="0" smtClean="0"/>
              <a:t>전체 </a:t>
            </a:r>
            <a:r>
              <a:rPr lang="en-US" altLang="ko-KR" sz="1200" b="1" dirty="0" err="1" smtClean="0"/>
              <a:t>bg</a:t>
            </a:r>
            <a:r>
              <a:rPr lang="ko-KR" altLang="en-US" sz="1200" b="1" dirty="0" smtClean="0"/>
              <a:t>도 한장 주셔야 합니다</a:t>
            </a:r>
            <a:r>
              <a:rPr lang="en-US" altLang="ko-KR" sz="1200" b="1" dirty="0" smtClean="0"/>
              <a:t>.)</a:t>
            </a:r>
          </a:p>
        </p:txBody>
      </p:sp>
      <p:sp>
        <p:nvSpPr>
          <p:cNvPr id="17" name="타원 16"/>
          <p:cNvSpPr/>
          <p:nvPr/>
        </p:nvSpPr>
        <p:spPr>
          <a:xfrm>
            <a:off x="785786" y="428604"/>
            <a:ext cx="285752" cy="2857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000496" y="428604"/>
            <a:ext cx="285752" cy="2857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000496" y="1071546"/>
            <a:ext cx="285752" cy="2857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000496" y="3214686"/>
            <a:ext cx="285752" cy="2857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000760" y="3214686"/>
            <a:ext cx="285752" cy="2857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iziing ch\Desktop\러쉬티켓\공연축제소개2A_0518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14289"/>
            <a:ext cx="6143668" cy="4607751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142844" y="5286388"/>
            <a:ext cx="927529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전체크기 </a:t>
            </a:r>
            <a:r>
              <a:rPr lang="en-US" altLang="ko-KR" sz="1200" b="1" dirty="0" smtClean="0"/>
              <a:t>: 1280 * 1024</a:t>
            </a:r>
          </a:p>
          <a:p>
            <a:r>
              <a:rPr lang="en-US" altLang="ko-KR" sz="1200" b="1" dirty="0" smtClean="0"/>
              <a:t>Image Button 1~6 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사이즈 기입 요청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좌상 좌표 기입 요청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Next Button 1: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사이즈 기입 요청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좌상 좌표 기입 요청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Next Button 2: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사이즈 기입 요청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좌상 좌표 기입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요청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/>
              <a:t>Tap </a:t>
            </a:r>
            <a:r>
              <a:rPr lang="en-US" altLang="ko-KR" sz="1200" b="1" dirty="0" smtClean="0"/>
              <a:t>Button </a:t>
            </a:r>
            <a:r>
              <a:rPr lang="en-US" altLang="ko-KR" sz="1200" b="1" dirty="0" smtClean="0"/>
              <a:t>1: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사이즈 기입 요청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좌상 좌표 기입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요청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/>
              <a:t>Tap Button 1: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사이즈 기입 요청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좌상 좌표 기입 요청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이 </a:t>
            </a:r>
            <a:r>
              <a:rPr lang="ko-KR" altLang="en-US" sz="1200" b="1" dirty="0" smtClean="0"/>
              <a:t>후 각 </a:t>
            </a:r>
            <a:r>
              <a:rPr lang="ko-KR" altLang="en-US" sz="1200" b="1" dirty="0" err="1" smtClean="0"/>
              <a:t>박스별로</a:t>
            </a:r>
            <a:r>
              <a:rPr lang="ko-KR" altLang="en-US" sz="1200" b="1" dirty="0" smtClean="0"/>
              <a:t> 이미지 잘라서 주시면 됩니다</a:t>
            </a:r>
            <a:r>
              <a:rPr lang="en-US" altLang="ko-KR" sz="1200" b="1" dirty="0" smtClean="0"/>
              <a:t>. (</a:t>
            </a:r>
            <a:r>
              <a:rPr lang="ko-KR" altLang="en-US" sz="1200" b="1" dirty="0" smtClean="0"/>
              <a:t>잘라주신 이미지가 각 부분의 </a:t>
            </a:r>
            <a:r>
              <a:rPr lang="en-US" altLang="ko-KR" sz="1200" b="1" dirty="0" err="1" smtClean="0"/>
              <a:t>bg</a:t>
            </a:r>
            <a:r>
              <a:rPr lang="ko-KR" altLang="en-US" sz="1200" b="1" dirty="0" smtClean="0"/>
              <a:t>로 사용됩니다</a:t>
            </a:r>
            <a:r>
              <a:rPr lang="en-US" altLang="ko-KR" sz="1200" b="1" dirty="0" smtClean="0"/>
              <a:t>.) (</a:t>
            </a:r>
            <a:r>
              <a:rPr lang="ko-KR" altLang="en-US" sz="1200" b="1" dirty="0" smtClean="0"/>
              <a:t>전체 </a:t>
            </a:r>
            <a:r>
              <a:rPr lang="en-US" altLang="ko-KR" sz="1200" b="1" dirty="0" err="1" smtClean="0"/>
              <a:t>bg</a:t>
            </a:r>
            <a:r>
              <a:rPr lang="ko-KR" altLang="en-US" sz="1200" b="1" dirty="0" smtClean="0"/>
              <a:t>도 한장 주셔야 합니다</a:t>
            </a:r>
            <a:r>
              <a:rPr lang="en-US" altLang="ko-KR" sz="1200" b="1" dirty="0" smtClean="0"/>
              <a:t>.)</a:t>
            </a:r>
          </a:p>
          <a:p>
            <a:endParaRPr lang="en-US" altLang="ko-KR" sz="12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785918" y="928670"/>
            <a:ext cx="1587597" cy="1477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57554" y="928670"/>
            <a:ext cx="1587597" cy="1477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29190" y="928670"/>
            <a:ext cx="1587597" cy="1477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85918" y="2428868"/>
            <a:ext cx="1587597" cy="1477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57554" y="2428868"/>
            <a:ext cx="1587597" cy="1477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29190" y="2428868"/>
            <a:ext cx="1587597" cy="1477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643042" y="785794"/>
            <a:ext cx="285752" cy="2857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214678" y="785794"/>
            <a:ext cx="285752" cy="2857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786314" y="785794"/>
            <a:ext cx="285752" cy="2857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214678" y="2214554"/>
            <a:ext cx="285752" cy="2857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786314" y="2214554"/>
            <a:ext cx="285752" cy="2857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41114" y="1071546"/>
            <a:ext cx="1717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Image Button 1</a:t>
            </a:r>
            <a:endParaRPr lang="ko-KR" altLang="en-US" sz="1600" b="1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57357" y="500043"/>
            <a:ext cx="107157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428992" y="1071546"/>
            <a:ext cx="1334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Image Button 2</a:t>
            </a:r>
            <a:endParaRPr lang="ko-KR" altLang="en-US" sz="1200" b="1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43504" y="1071546"/>
            <a:ext cx="1334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Image Button 3</a:t>
            </a:r>
            <a:endParaRPr lang="ko-KR" altLang="en-US" sz="1200" b="1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28794" y="2500306"/>
            <a:ext cx="1334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Image Button 4</a:t>
            </a:r>
            <a:endParaRPr lang="ko-KR" altLang="en-US" sz="1200" b="1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71868" y="2500306"/>
            <a:ext cx="1334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Image Button 5</a:t>
            </a:r>
            <a:endParaRPr lang="ko-KR" altLang="en-US" sz="1200" b="1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43504" y="2500306"/>
            <a:ext cx="1334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Image Button 6</a:t>
            </a:r>
            <a:endParaRPr lang="ko-KR" altLang="en-US" sz="1200" b="1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/>
          <p:cNvCxnSpPr>
            <a:stCxn id="36" idx="0"/>
            <a:endCxn id="37" idx="2"/>
          </p:cNvCxnSpPr>
          <p:nvPr/>
        </p:nvCxnSpPr>
        <p:spPr>
          <a:xfrm rot="16200000" flipV="1">
            <a:off x="4883690" y="4296040"/>
            <a:ext cx="713965" cy="694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14876" y="5000222"/>
            <a:ext cx="174599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정렬 버튼 삭제요청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4357687" y="3929067"/>
            <a:ext cx="107157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41" idx="0"/>
            <a:endCxn id="42" idx="2"/>
          </p:cNvCxnSpPr>
          <p:nvPr/>
        </p:nvCxnSpPr>
        <p:spPr>
          <a:xfrm rot="16200000" flipV="1">
            <a:off x="5880914" y="4441824"/>
            <a:ext cx="1357321" cy="10461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57950" y="5643578"/>
            <a:ext cx="144943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 버튼도 삭제 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5500695" y="3929067"/>
            <a:ext cx="107157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214678" y="500043"/>
            <a:ext cx="107157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643702" y="1928802"/>
            <a:ext cx="571504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643702" y="1643050"/>
            <a:ext cx="1230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Next Button 2</a:t>
            </a:r>
            <a:endParaRPr lang="ko-KR" altLang="en-US" sz="1200" b="1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034" y="1643050"/>
            <a:ext cx="1230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Next Button 1</a:t>
            </a:r>
            <a:endParaRPr lang="ko-KR" altLang="en-US" sz="1200" b="1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71538" y="1928802"/>
            <a:ext cx="571504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643042" y="2214554"/>
            <a:ext cx="285752" cy="2857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928662" y="1857364"/>
            <a:ext cx="285752" cy="2857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6500826" y="1785926"/>
            <a:ext cx="285752" cy="2857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714480" y="285728"/>
            <a:ext cx="285752" cy="2857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071802" y="285728"/>
            <a:ext cx="285752" cy="2857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57554" y="3982398"/>
            <a:ext cx="1673856" cy="3693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 1 2 3 4 5 &gt;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57" idx="0"/>
            <a:endCxn id="44" idx="1"/>
          </p:cNvCxnSpPr>
          <p:nvPr/>
        </p:nvCxnSpPr>
        <p:spPr>
          <a:xfrm rot="5400000" flipH="1" flipV="1">
            <a:off x="2379434" y="4022516"/>
            <a:ext cx="833572" cy="112266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14414" y="5000636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페이지 리스트 숫자로 추가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0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2</a:t>
            </a:r>
            <a:r>
              <a:rPr lang="ko-KR" altLang="en-US" sz="2800" b="1" dirty="0" smtClean="0"/>
              <a:t>번 게시</a:t>
            </a:r>
            <a:r>
              <a:rPr lang="ko-KR" altLang="en-US" sz="2800" b="1" dirty="0"/>
              <a:t>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71462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/>
              <a:t>싱글</a:t>
            </a:r>
            <a:r>
              <a:rPr lang="ko-KR" altLang="en-US" sz="2800" b="1" dirty="0" smtClean="0"/>
              <a:t> 모니터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iziing ch\Desktop\러쉬티켓\러쉬티켓_0515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928670"/>
            <a:ext cx="6703978" cy="3770703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000232" y="5000636"/>
            <a:ext cx="443352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view + Control Monitor (Single Monitor)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16:9 (1920:1080)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(Touch Monitor)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iziing ch\Desktop\러쉬티켓\러쉬티켓_0515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14290"/>
            <a:ext cx="8509701" cy="4786346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1214414" y="571480"/>
            <a:ext cx="2857520" cy="40005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3372" y="571480"/>
            <a:ext cx="3929090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43372" y="1214422"/>
            <a:ext cx="3929090" cy="2357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43372" y="3571876"/>
            <a:ext cx="3929090" cy="10001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5852" y="571480"/>
            <a:ext cx="172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Image Box 1</a:t>
            </a:r>
            <a:endParaRPr lang="ko-KR" altLang="en-US" sz="2000" b="1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4810" y="571480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Text Box 1</a:t>
            </a:r>
            <a:endParaRPr lang="ko-KR" altLang="en-US" sz="2000" b="1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3372" y="1214422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Text Box 2</a:t>
            </a:r>
            <a:endParaRPr lang="ko-KR" altLang="en-US" sz="2000" b="1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3372" y="3571876"/>
            <a:ext cx="172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Image Box 2</a:t>
            </a:r>
            <a:endParaRPr lang="ko-KR" altLang="en-US" sz="2000" b="1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5241998"/>
            <a:ext cx="927529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전체크기 </a:t>
            </a:r>
            <a:r>
              <a:rPr lang="en-US" altLang="ko-KR" sz="1200" b="1" dirty="0" smtClean="0"/>
              <a:t>: 1920 * 1080 </a:t>
            </a:r>
          </a:p>
          <a:p>
            <a:r>
              <a:rPr lang="en-US" altLang="ko-KR" sz="1200" b="1" dirty="0" smtClean="0"/>
              <a:t>Image Box 1 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사이즈 기입 요청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좌상 좌표 기입 요청   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(Ex [100*100] [364, 233] )</a:t>
            </a:r>
          </a:p>
          <a:p>
            <a:r>
              <a:rPr lang="en-US" altLang="ko-KR" sz="1200" b="1" dirty="0" smtClean="0"/>
              <a:t>Image Box 2: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사이즈 기입 요청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좌상 좌표 기입 요청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Text Box 1: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사이즈 기입 요청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좌상 좌표 기입 요청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/>
              <a:t>Text Box 2: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사이즈 기입 요청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좌상 좌표 기입 요청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/>
              <a:t>Next Button 1: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사이즈 기입 요청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좌상 좌표 기입 요청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Next Button 2: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사이즈 기입 요청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좌상 좌표 기입 요청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이 후 각 </a:t>
            </a:r>
            <a:r>
              <a:rPr lang="ko-KR" altLang="en-US" sz="1200" b="1" dirty="0" err="1" smtClean="0"/>
              <a:t>박스별로</a:t>
            </a:r>
            <a:r>
              <a:rPr lang="ko-KR" altLang="en-US" sz="1200" b="1" dirty="0" smtClean="0"/>
              <a:t> 이미지 잘라서 주시면 됩니다</a:t>
            </a:r>
            <a:r>
              <a:rPr lang="en-US" altLang="ko-KR" sz="1200" b="1" dirty="0" smtClean="0"/>
              <a:t>. (</a:t>
            </a:r>
            <a:r>
              <a:rPr lang="ko-KR" altLang="en-US" sz="1200" b="1" dirty="0" smtClean="0"/>
              <a:t>잘라주신 이미지가 각 부분의 </a:t>
            </a:r>
            <a:r>
              <a:rPr lang="en-US" altLang="ko-KR" sz="1200" b="1" dirty="0" err="1" smtClean="0"/>
              <a:t>bg</a:t>
            </a:r>
            <a:r>
              <a:rPr lang="ko-KR" altLang="en-US" sz="1200" b="1" dirty="0" smtClean="0"/>
              <a:t>로 사용됩니다</a:t>
            </a:r>
            <a:r>
              <a:rPr lang="en-US" altLang="ko-KR" sz="1200" b="1" dirty="0" smtClean="0"/>
              <a:t>.) (</a:t>
            </a:r>
            <a:r>
              <a:rPr lang="ko-KR" altLang="en-US" sz="1200" b="1" dirty="0" smtClean="0"/>
              <a:t>전체 </a:t>
            </a:r>
            <a:r>
              <a:rPr lang="en-US" altLang="ko-KR" sz="1200" b="1" dirty="0" err="1" smtClean="0"/>
              <a:t>bg</a:t>
            </a:r>
            <a:r>
              <a:rPr lang="ko-KR" altLang="en-US" sz="1200" b="1" dirty="0" smtClean="0"/>
              <a:t>도 한장 주셔야 합니다</a:t>
            </a:r>
            <a:r>
              <a:rPr lang="en-US" altLang="ko-KR" sz="1200" b="1" dirty="0" smtClean="0"/>
              <a:t>.)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43900" y="2071678"/>
            <a:ext cx="571504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001024" y="1928802"/>
            <a:ext cx="285752" cy="2857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0034" y="2143116"/>
            <a:ext cx="571504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57158" y="2000240"/>
            <a:ext cx="285752" cy="2857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071538" y="428604"/>
            <a:ext cx="285752" cy="2857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000496" y="428604"/>
            <a:ext cx="285752" cy="2857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000496" y="1071546"/>
            <a:ext cx="285752" cy="2857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929058" y="3429000"/>
            <a:ext cx="285752" cy="2857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434</Words>
  <Application>Microsoft Office PowerPoint</Application>
  <PresentationFormat>화면 슬라이드 쇼(4:3)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miziing ch</dc:creator>
  <cp:lastModifiedBy>miziing ch</cp:lastModifiedBy>
  <cp:revision>9</cp:revision>
  <dcterms:created xsi:type="dcterms:W3CDTF">2014-05-29T02:24:02Z</dcterms:created>
  <dcterms:modified xsi:type="dcterms:W3CDTF">2014-05-29T03:35:29Z</dcterms:modified>
</cp:coreProperties>
</file>