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61" r:id="rId5"/>
    <p:sldId id="256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1685" autoAdjust="0"/>
  </p:normalViewPr>
  <p:slideViewPr>
    <p:cSldViewPr>
      <p:cViewPr>
        <p:scale>
          <a:sx n="75" d="100"/>
          <a:sy n="75" d="100"/>
        </p:scale>
        <p:origin x="84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484784"/>
            <a:ext cx="6816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지도 확대 축소 및 지역 설명 외주 기획서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611779"/>
            <a:ext cx="4499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기획서 제작 옥창훈 </a:t>
            </a:r>
            <a:r>
              <a:rPr lang="en-US" altLang="ko-KR" sz="1000" dirty="0" smtClean="0"/>
              <a:t>2013_12_20 (</a:t>
            </a:r>
            <a:r>
              <a:rPr lang="ko-KR" altLang="en-US" sz="1000" dirty="0" smtClean="0"/>
              <a:t>새벽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시 완성</a:t>
            </a:r>
            <a:r>
              <a:rPr lang="en-US" altLang="ko-KR" sz="1000" dirty="0" smtClean="0"/>
              <a:t>.. </a:t>
            </a:r>
            <a:r>
              <a:rPr lang="ko-KR" altLang="en-US" sz="1000" dirty="0" smtClean="0"/>
              <a:t>회사 어쩌냐</a:t>
            </a:r>
            <a:r>
              <a:rPr lang="en-US" altLang="ko-KR" sz="1000" dirty="0" smtClean="0"/>
              <a:t>..</a:t>
            </a:r>
            <a:r>
              <a:rPr lang="ko-KR" altLang="en-US" sz="1000" dirty="0" smtClean="0"/>
              <a:t>롤 접었다</a:t>
            </a:r>
            <a:r>
              <a:rPr lang="en-US" altLang="ko-KR" sz="1000" dirty="0" smtClean="0"/>
              <a:t>...)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179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85" y="1124744"/>
            <a:ext cx="4092511" cy="54898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54842" y="1065523"/>
            <a:ext cx="4464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화면 해상도 </a:t>
            </a:r>
            <a:r>
              <a:rPr lang="en-US" altLang="ko-KR" sz="1000" dirty="0"/>
              <a:t>1366*768 </a:t>
            </a:r>
            <a:r>
              <a:rPr lang="ko-KR" altLang="en-US" sz="1000" dirty="0" smtClean="0"/>
              <a:t>에서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2000*2683 </a:t>
            </a:r>
            <a:r>
              <a:rPr lang="ko-KR" altLang="en-US" sz="1000" dirty="0" smtClean="0"/>
              <a:t>크기의 지도 </a:t>
            </a:r>
            <a:r>
              <a:rPr lang="en-US" altLang="ko-KR" sz="1000" dirty="0" smtClean="0"/>
              <a:t>BG</a:t>
            </a:r>
            <a:r>
              <a:rPr lang="ko-KR" altLang="en-US" sz="1000" dirty="0" smtClean="0"/>
              <a:t>위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17</a:t>
            </a:r>
            <a:r>
              <a:rPr lang="ko-KR" altLang="en-US" sz="1000" dirty="0" smtClean="0"/>
              <a:t>개의 아이콘을 나열 하고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지도의 확대 축소 및 아이콘 선택 시 정보를 보여주는 컨텐츠 입니다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633482" y="-2335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지도 외주 개요</a:t>
            </a:r>
            <a:endParaRPr lang="ko-KR" alt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46779" y="2283678"/>
            <a:ext cx="4464496" cy="2555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>
            <a:off x="4711276" y="4519918"/>
            <a:ext cx="436788" cy="205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4396807"/>
            <a:ext cx="74251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화면 크기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24324" y="5494003"/>
            <a:ext cx="10438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지도 실제 크기</a:t>
            </a:r>
            <a:endParaRPr lang="ko-KR" altLang="en-US" sz="1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619672" y="5494003"/>
            <a:ext cx="2504652" cy="12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53405" y="2365185"/>
            <a:ext cx="28803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53405" y="2629121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53405" y="328437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lus 19"/>
          <p:cNvSpPr/>
          <p:nvPr/>
        </p:nvSpPr>
        <p:spPr>
          <a:xfrm>
            <a:off x="4348853" y="2353481"/>
            <a:ext cx="288032" cy="28803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Minus 20"/>
          <p:cNvSpPr/>
          <p:nvPr/>
        </p:nvSpPr>
        <p:spPr>
          <a:xfrm>
            <a:off x="4353405" y="3259433"/>
            <a:ext cx="288032" cy="288032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386328" y="26946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86328" y="282569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86328" y="295675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86328" y="308780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86328" y="321885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86328" y="315332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86328" y="302227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86328" y="289122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86328" y="276017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12849" y="2791853"/>
            <a:ext cx="360040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Straight Arrow Connector 31"/>
          <p:cNvCxnSpPr>
            <a:stCxn id="33" idx="1"/>
          </p:cNvCxnSpPr>
          <p:nvPr/>
        </p:nvCxnSpPr>
        <p:spPr>
          <a:xfrm flipH="1" flipV="1">
            <a:off x="4636886" y="3153329"/>
            <a:ext cx="1212966" cy="249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49852" y="3279522"/>
            <a:ext cx="16744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확대 축소 컨트롤 패널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2060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00633"/>
            <a:ext cx="755949" cy="395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55" y="2094979"/>
            <a:ext cx="1210419" cy="4004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50" y="1415701"/>
            <a:ext cx="791947" cy="530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9" y="2600160"/>
            <a:ext cx="958435" cy="499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9" y="3189379"/>
            <a:ext cx="899939" cy="481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57" y="3756663"/>
            <a:ext cx="1232917" cy="557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79" y="4493437"/>
            <a:ext cx="1039430" cy="368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42" y="5021746"/>
            <a:ext cx="841443" cy="476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13" y="5571009"/>
            <a:ext cx="746950" cy="377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0" y="2007838"/>
            <a:ext cx="558999" cy="515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4" y="2631191"/>
            <a:ext cx="863942" cy="458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4" y="3193896"/>
            <a:ext cx="1007932" cy="499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0" y="3778040"/>
            <a:ext cx="871696" cy="533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6" y="4399721"/>
            <a:ext cx="1196919" cy="445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955168"/>
            <a:ext cx="617273" cy="529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8" y="5551506"/>
            <a:ext cx="1043930" cy="4139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2190095" y="1242497"/>
            <a:ext cx="120622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X,79    y,1894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X,28    y,2071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X,182   y,2151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X,72    y,2220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X,317   y,2255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X1159  y,1277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X,1264  y,1150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X,1052  y,1242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X,163   y,2352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97734" y="13268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9955" y="62240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9228" y="1303164"/>
            <a:ext cx="603556" cy="627942"/>
          </a:xfrm>
          <a:prstGeom prst="rect">
            <a:avLst/>
          </a:prstGeom>
          <a:ln w="3175">
            <a:noFill/>
          </a:ln>
        </p:spPr>
      </p:pic>
      <p:sp>
        <p:nvSpPr>
          <p:cNvPr id="82" name="TextBox 81"/>
          <p:cNvSpPr txBox="1"/>
          <p:nvPr/>
        </p:nvSpPr>
        <p:spPr>
          <a:xfrm>
            <a:off x="297734" y="20683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97734" y="26618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97734" y="32909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97734" y="38457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97734" y="44469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97734" y="50202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7734" y="55961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352339" y="1214660"/>
            <a:ext cx="8405415" cy="5487534"/>
            <a:chOff x="364091" y="174722"/>
            <a:chExt cx="3725056" cy="54875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388939" y="3879700"/>
              <a:ext cx="37002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364091" y="174722"/>
              <a:ext cx="3725056" cy="5487534"/>
              <a:chOff x="40563" y="174722"/>
              <a:chExt cx="3725056" cy="5487534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46580" y="5648338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6580" y="5059364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580" y="4470390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6580" y="3292442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6580" y="2703468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6580" y="2114494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6580" y="1525520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6580" y="936546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979712" y="188640"/>
                <a:ext cx="0" cy="54596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0563" y="188640"/>
                <a:ext cx="37250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765619" y="174722"/>
                <a:ext cx="0" cy="54736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0563" y="188640"/>
                <a:ext cx="0" cy="54736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/>
          <p:cNvSpPr txBox="1"/>
          <p:nvPr/>
        </p:nvSpPr>
        <p:spPr>
          <a:xfrm>
            <a:off x="4908742" y="14981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886257" y="206807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886257" y="26311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886257" y="323006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886257" y="380846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886257" y="443755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886257" y="504203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886257" y="557045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6768643" y="1285392"/>
            <a:ext cx="1197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X,793   </a:t>
            </a:r>
            <a:r>
              <a:rPr lang="en-US" altLang="ko-KR" sz="1200" dirty="0" smtClean="0">
                <a:solidFill>
                  <a:prstClr val="black"/>
                </a:solidFill>
              </a:rPr>
              <a:t>y,957</a:t>
            </a: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X,901   </a:t>
            </a:r>
            <a:r>
              <a:rPr lang="en-US" altLang="ko-KR" sz="1200" dirty="0">
                <a:solidFill>
                  <a:prstClr val="black"/>
                </a:solidFill>
              </a:rPr>
              <a:t>y,736</a:t>
            </a: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X,1637  </a:t>
            </a:r>
            <a:r>
              <a:rPr lang="en-US" altLang="ko-KR" sz="1200" dirty="0">
                <a:solidFill>
                  <a:prstClr val="black"/>
                </a:solidFill>
              </a:rPr>
              <a:t>y,69</a:t>
            </a: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X,1544 </a:t>
            </a:r>
            <a:r>
              <a:rPr lang="en-US" altLang="ko-KR" sz="1200" dirty="0">
                <a:solidFill>
                  <a:prstClr val="black"/>
                </a:solidFill>
              </a:rPr>
              <a:t>y,150</a:t>
            </a: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X,1434  </a:t>
            </a:r>
            <a:r>
              <a:rPr lang="en-US" altLang="ko-KR" sz="1200" dirty="0">
                <a:solidFill>
                  <a:prstClr val="black"/>
                </a:solidFill>
              </a:rPr>
              <a:t>y,257</a:t>
            </a: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X,1356  </a:t>
            </a:r>
            <a:r>
              <a:rPr lang="en-US" altLang="ko-KR" sz="1200" dirty="0">
                <a:solidFill>
                  <a:prstClr val="black"/>
                </a:solidFill>
              </a:rPr>
              <a:t>y,349</a:t>
            </a: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X,1238  </a:t>
            </a:r>
            <a:r>
              <a:rPr lang="en-US" altLang="ko-KR" sz="1200" dirty="0">
                <a:solidFill>
                  <a:prstClr val="black"/>
                </a:solidFill>
              </a:rPr>
              <a:t>y,410</a:t>
            </a: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X,1190 </a:t>
            </a:r>
            <a:r>
              <a:rPr lang="en-US" altLang="ko-KR" sz="1200" dirty="0">
                <a:solidFill>
                  <a:prstClr val="black"/>
                </a:solidFill>
              </a:rPr>
              <a:t>y,783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010626" y="1568"/>
            <a:ext cx="379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아이콘 이미지 및 좌표</a:t>
            </a:r>
            <a:endParaRPr lang="ko-KR" altLang="en-US" sz="28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08407" y="752070"/>
            <a:ext cx="54553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dirty="0" smtClean="0"/>
              <a:t>2000* 2683 BG </a:t>
            </a:r>
            <a:r>
              <a:rPr lang="ko-KR" altLang="en-US" sz="1050" dirty="0" smtClean="0"/>
              <a:t>기준에서의 좌표값 입니다</a:t>
            </a:r>
            <a:r>
              <a:rPr lang="en-US" altLang="ko-KR" sz="105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아이콘의 위치가 안맞으면 샘플이미로 대략적으로 맞춰 주시거나 문의 부탁드립니다</a:t>
            </a:r>
            <a:r>
              <a:rPr lang="en-US" altLang="ko-KR" sz="105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00633"/>
            <a:ext cx="755949" cy="395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55" y="2094979"/>
            <a:ext cx="1210419" cy="4004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50" y="1415701"/>
            <a:ext cx="791947" cy="530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9" y="2600160"/>
            <a:ext cx="958435" cy="499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9" y="3189379"/>
            <a:ext cx="899939" cy="481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57" y="3756663"/>
            <a:ext cx="1232917" cy="557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79" y="4493437"/>
            <a:ext cx="1039430" cy="368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42" y="5021746"/>
            <a:ext cx="841443" cy="476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13" y="5571009"/>
            <a:ext cx="746950" cy="377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0" y="2007838"/>
            <a:ext cx="558999" cy="515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4" y="2631191"/>
            <a:ext cx="863942" cy="458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4" y="3193896"/>
            <a:ext cx="1007932" cy="499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0" y="3778040"/>
            <a:ext cx="871696" cy="533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6" y="4399721"/>
            <a:ext cx="1196919" cy="445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955168"/>
            <a:ext cx="617273" cy="529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8" y="5551506"/>
            <a:ext cx="1043930" cy="4139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2190095" y="1242497"/>
            <a:ext cx="1260730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X,79    </a:t>
            </a:r>
            <a:r>
              <a:rPr lang="en-US" altLang="ko-KR" sz="1200" dirty="0"/>
              <a:t>y, 2019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X,28    </a:t>
            </a:r>
            <a:r>
              <a:rPr lang="en-US" altLang="ko-KR" sz="1200" dirty="0"/>
              <a:t>y, 2196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X,182   </a:t>
            </a:r>
            <a:r>
              <a:rPr lang="en-US" altLang="ko-KR" sz="1200" dirty="0"/>
              <a:t>y, 2276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X,72    </a:t>
            </a:r>
            <a:r>
              <a:rPr lang="en-US" altLang="ko-KR" sz="1200" dirty="0"/>
              <a:t>y, 2345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X,317   </a:t>
            </a:r>
            <a:r>
              <a:rPr lang="en-US" altLang="ko-KR" sz="1200" dirty="0"/>
              <a:t>y, 2380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X1159  </a:t>
            </a:r>
            <a:r>
              <a:rPr lang="en-US" altLang="ko-KR" sz="1200" dirty="0" smtClean="0"/>
              <a:t>1402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X,1264  </a:t>
            </a:r>
            <a:r>
              <a:rPr lang="en-US" altLang="ko-KR" sz="1200" dirty="0"/>
              <a:t>y, 1275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X,1052  </a:t>
            </a:r>
            <a:r>
              <a:rPr lang="en-US" altLang="ko-KR" sz="1200" dirty="0"/>
              <a:t>y, 1367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X,163   </a:t>
            </a:r>
            <a:r>
              <a:rPr lang="en-US" altLang="ko-KR" sz="1200" dirty="0"/>
              <a:t>y, 2477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97734" y="13268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9955" y="62240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9228" y="1303164"/>
            <a:ext cx="603556" cy="627942"/>
          </a:xfrm>
          <a:prstGeom prst="rect">
            <a:avLst/>
          </a:prstGeom>
          <a:ln w="3175">
            <a:noFill/>
          </a:ln>
        </p:spPr>
      </p:pic>
      <p:sp>
        <p:nvSpPr>
          <p:cNvPr id="82" name="TextBox 81"/>
          <p:cNvSpPr txBox="1"/>
          <p:nvPr/>
        </p:nvSpPr>
        <p:spPr>
          <a:xfrm>
            <a:off x="297734" y="20683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97734" y="26618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97734" y="32909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97734" y="38457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97734" y="44469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97734" y="50202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7734" y="55961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352339" y="1214660"/>
            <a:ext cx="8405415" cy="5487534"/>
            <a:chOff x="364091" y="174722"/>
            <a:chExt cx="3725056" cy="54875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388939" y="3879700"/>
              <a:ext cx="37002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364091" y="174722"/>
              <a:ext cx="3725056" cy="5487534"/>
              <a:chOff x="40563" y="174722"/>
              <a:chExt cx="3725056" cy="5487534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46580" y="5648338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6580" y="5059364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580" y="4470390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6580" y="3292442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6580" y="2703468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6580" y="2114494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6580" y="1525520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6580" y="936546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979712" y="188640"/>
                <a:ext cx="0" cy="54596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0563" y="188640"/>
                <a:ext cx="37250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765619" y="174722"/>
                <a:ext cx="0" cy="54736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0563" y="188640"/>
                <a:ext cx="0" cy="54736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/>
          <p:cNvSpPr txBox="1"/>
          <p:nvPr/>
        </p:nvSpPr>
        <p:spPr>
          <a:xfrm>
            <a:off x="4908742" y="14981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886257" y="206807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886257" y="26311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886257" y="323006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886257" y="380846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886257" y="443755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886257" y="504203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886257" y="557045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6768643" y="1285392"/>
            <a:ext cx="1197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X,793   </a:t>
            </a:r>
            <a:r>
              <a:rPr lang="en-US" altLang="ko-KR" sz="1200" dirty="0" smtClean="0">
                <a:solidFill>
                  <a:prstClr val="black"/>
                </a:solidFill>
              </a:rPr>
              <a:t>y,1082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X,901   </a:t>
            </a:r>
            <a:r>
              <a:rPr lang="en-US" altLang="ko-KR" sz="1200" dirty="0">
                <a:solidFill>
                  <a:prstClr val="black"/>
                </a:solidFill>
              </a:rPr>
              <a:t>y, 861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X,1637  </a:t>
            </a:r>
            <a:r>
              <a:rPr lang="en-US" altLang="ko-KR" sz="1200" dirty="0">
                <a:solidFill>
                  <a:prstClr val="black"/>
                </a:solidFill>
              </a:rPr>
              <a:t>y, 194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X,1544 </a:t>
            </a:r>
            <a:r>
              <a:rPr lang="en-US" altLang="ko-KR" sz="1200" dirty="0">
                <a:solidFill>
                  <a:prstClr val="black"/>
                </a:solidFill>
              </a:rPr>
              <a:t>y, 275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X,1434  </a:t>
            </a:r>
            <a:r>
              <a:rPr lang="en-US" altLang="ko-KR" sz="1200" dirty="0">
                <a:solidFill>
                  <a:prstClr val="black"/>
                </a:solidFill>
              </a:rPr>
              <a:t>y, 382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X,1356  </a:t>
            </a:r>
            <a:r>
              <a:rPr lang="en-US" altLang="ko-KR" sz="1200" dirty="0">
                <a:solidFill>
                  <a:prstClr val="black"/>
                </a:solidFill>
              </a:rPr>
              <a:t>y, 474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X,1238  </a:t>
            </a:r>
            <a:r>
              <a:rPr lang="en-US" altLang="ko-KR" sz="1200" dirty="0">
                <a:solidFill>
                  <a:prstClr val="black"/>
                </a:solidFill>
              </a:rPr>
              <a:t>y, 535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smtClean="0">
                <a:solidFill>
                  <a:prstClr val="black"/>
                </a:solidFill>
              </a:rPr>
              <a:t>X,1190 </a:t>
            </a:r>
            <a:r>
              <a:rPr lang="en-US" altLang="ko-KR" sz="1200">
                <a:solidFill>
                  <a:prstClr val="black"/>
                </a:solidFill>
              </a:rPr>
              <a:t>y, 908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0" y="156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아이콘 이미지 및 </a:t>
            </a:r>
            <a:r>
              <a:rPr lang="ko-KR" altLang="en-US" sz="2800" b="1" dirty="0" smtClean="0"/>
              <a:t>좌표 </a:t>
            </a:r>
            <a:r>
              <a:rPr lang="ko-KR" altLang="en-US" sz="2800" b="1" dirty="0" err="1" smtClean="0"/>
              <a:t>수정본</a:t>
            </a:r>
            <a:r>
              <a:rPr lang="en-US" altLang="ko-KR" sz="2800" b="1" dirty="0" smtClean="0"/>
              <a:t>(JHCHOI)</a:t>
            </a:r>
            <a:endParaRPr lang="ko-KR" altLang="en-US" sz="28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08407" y="752070"/>
            <a:ext cx="54553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dirty="0" smtClean="0"/>
              <a:t>2000* 2683 BG </a:t>
            </a:r>
            <a:r>
              <a:rPr lang="ko-KR" altLang="en-US" sz="1050" dirty="0" smtClean="0"/>
              <a:t>기준에서의 좌표값 입니다</a:t>
            </a:r>
            <a:r>
              <a:rPr lang="en-US" altLang="ko-KR" sz="105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아이콘의 위치가 안맞으면 샘플이미로 대략적으로 맞춰 주시거나 문의 부탁드립니다</a:t>
            </a:r>
            <a:r>
              <a:rPr lang="en-US" altLang="ko-KR" sz="10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6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ziing ch\Desktop\20131214_지도 키오스크용\지도 샘플 그림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571" y="4352467"/>
            <a:ext cx="1494380" cy="200465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63088" y="606720"/>
            <a:ext cx="163538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r>
              <a:rPr lang="ko-KR" altLang="en-US" sz="1000" b="1" dirty="0"/>
              <a:t>단계 </a:t>
            </a:r>
            <a:r>
              <a:rPr lang="ko-KR" altLang="en-US" sz="1000" b="1" dirty="0" smtClean="0"/>
              <a:t>축소</a:t>
            </a:r>
            <a:endParaRPr lang="en-US" altLang="ko-KR" sz="1000" b="1" dirty="0"/>
          </a:p>
          <a:p>
            <a:pPr marL="342900" indent="-342900">
              <a:buAutoNum type="arabicPeriod"/>
            </a:pPr>
            <a:endParaRPr lang="en-US" altLang="ko-KR" sz="1000" dirty="0" smtClean="0"/>
          </a:p>
          <a:p>
            <a:pPr marL="342900" indent="-342900">
              <a:buAutoNum type="arabicPeriod"/>
            </a:pPr>
            <a:r>
              <a:rPr lang="en-US" altLang="ko-KR" sz="1000" dirty="0" smtClean="0"/>
              <a:t>2000* 2683 (100%)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/>
              <a:t>1800*2415 (90%)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/>
              <a:t>1600*2146 (80%)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/>
              <a:t>1400*1878 (70%)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000" dirty="0" smtClean="0"/>
              <a:t>1200*1610 (60%)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/>
              <a:t>1000*1342 (50%)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/>
              <a:t>800*1073 (40%)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/>
              <a:t>600*805 (30%)</a:t>
            </a:r>
          </a:p>
          <a:p>
            <a:pPr marL="342900" indent="-342900">
              <a:buAutoNum type="arabicPeriod"/>
            </a:pPr>
            <a:r>
              <a:rPr lang="en-US" altLang="ko-KR" sz="1000" dirty="0" smtClean="0"/>
              <a:t>400*537 (20%)</a:t>
            </a:r>
            <a:endParaRPr lang="ko-KR" alt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179512" y="4077072"/>
            <a:ext cx="4464496" cy="2555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4283968" y="4121696"/>
            <a:ext cx="28803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283968" y="4385632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83968" y="5040890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us 8"/>
          <p:cNvSpPr/>
          <p:nvPr/>
        </p:nvSpPr>
        <p:spPr>
          <a:xfrm>
            <a:off x="4279416" y="4109992"/>
            <a:ext cx="288032" cy="28803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Minus 9"/>
          <p:cNvSpPr/>
          <p:nvPr/>
        </p:nvSpPr>
        <p:spPr>
          <a:xfrm>
            <a:off x="4283968" y="5015944"/>
            <a:ext cx="288032" cy="288032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16891" y="44511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16891" y="458221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16891" y="471326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16891" y="48443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6891" y="497536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16891" y="490984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16891" y="47787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16891" y="46477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16891" y="45166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43412" y="4943957"/>
            <a:ext cx="360040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4" y="966760"/>
            <a:ext cx="4464496" cy="2555447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66544" y="954336"/>
            <a:ext cx="4464496" cy="2555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4271000" y="991397"/>
            <a:ext cx="28803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4271000" y="12553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71000" y="1910591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lus 31"/>
          <p:cNvSpPr/>
          <p:nvPr/>
        </p:nvSpPr>
        <p:spPr>
          <a:xfrm>
            <a:off x="4266448" y="979693"/>
            <a:ext cx="288032" cy="28803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Minus 32"/>
          <p:cNvSpPr/>
          <p:nvPr/>
        </p:nvSpPr>
        <p:spPr>
          <a:xfrm>
            <a:off x="4271000" y="1885645"/>
            <a:ext cx="288032" cy="288032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4303923" y="132085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03923" y="145191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03923" y="158296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03923" y="171401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303923" y="184506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303923" y="177954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03923" y="16484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03923" y="151743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303923" y="138638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230444" y="1288525"/>
            <a:ext cx="360040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66544" y="60672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 </a:t>
            </a:r>
            <a:r>
              <a:rPr lang="ko-KR" altLang="en-US" b="1" dirty="0" smtClean="0"/>
              <a:t>단계 모습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6544" y="369531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 </a:t>
            </a:r>
            <a:r>
              <a:rPr lang="ko-KR" altLang="en-US" b="1" dirty="0" smtClean="0"/>
              <a:t>단계 모습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87824" y="7432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확대 축소 및 화면 이동</a:t>
            </a:r>
            <a:endParaRPr lang="ko-KR" altLang="en-US" sz="2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684564" y="2393025"/>
            <a:ext cx="46297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화면의 해상도는 </a:t>
            </a:r>
            <a:r>
              <a:rPr lang="en-US" altLang="ko-KR" sz="1000" dirty="0"/>
              <a:t>1366*768 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  <a:p>
            <a:endParaRPr lang="en-US" altLang="ko-KR" sz="1000" b="1" dirty="0" smtClean="0"/>
          </a:p>
          <a:p>
            <a:r>
              <a:rPr lang="ko-KR" altLang="en-US" sz="1000" b="1" dirty="0" smtClean="0"/>
              <a:t>확대 축소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+ - </a:t>
            </a:r>
            <a:r>
              <a:rPr lang="ko-KR" altLang="en-US" sz="1000" dirty="0" smtClean="0"/>
              <a:t>버튼을 눌러서 단계별 확대 축소 가능 합니다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투 포인트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손가락 두개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를 이용하여 화면 자체로 확대 축소 가능 합니다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투 포인트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손가락 두개</a:t>
            </a:r>
            <a:r>
              <a:rPr lang="en-US" altLang="ko-KR" sz="1000" dirty="0" smtClean="0"/>
              <a:t>)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를 이용하여 확대 축소를 할때 한번에</a:t>
            </a:r>
            <a:r>
              <a:rPr lang="en-US" altLang="ko-KR" sz="1000" dirty="0" smtClean="0"/>
              <a:t>1~9</a:t>
            </a:r>
            <a:r>
              <a:rPr lang="ko-KR" altLang="en-US" sz="1000" dirty="0" smtClean="0"/>
              <a:t>단계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확대 축소를 할 수 있습니다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거리 별 값은 대략 처리 부탁합니다</a:t>
            </a:r>
            <a:r>
              <a:rPr lang="en-US" altLang="ko-KR" sz="1000" dirty="0" smtClean="0"/>
              <a:t>.)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확대 축소 중애는 다른 기능이 작동 하지 않습니다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이동 아이콘 클릭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확대 축소 기능을 사용하면 </a:t>
            </a:r>
            <a:r>
              <a:rPr lang="en-US" altLang="ko-KR" sz="1000" dirty="0" smtClean="0"/>
              <a:t>+ - </a:t>
            </a:r>
            <a:r>
              <a:rPr lang="ko-KR" altLang="en-US" sz="1000" dirty="0" smtClean="0"/>
              <a:t>패널 사이에 이미지가 하당 확대 축소 단계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위치에 있게 됩니다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투 포인트 확대 축소 기능을 시간안에 구현하기 어렵다면 하지 않아도 </a:t>
            </a:r>
            <a:r>
              <a:rPr lang="en-US" altLang="ko-KR" sz="1000" b="1" dirty="0" smtClean="0"/>
              <a:t/>
            </a:r>
            <a:br>
              <a:rPr lang="en-US" altLang="ko-KR" sz="1000" b="1" dirty="0" smtClean="0"/>
            </a:br>
            <a:r>
              <a:rPr lang="ko-KR" altLang="en-US" sz="1000" b="1" dirty="0" smtClean="0"/>
              <a:t>됩니다</a:t>
            </a:r>
            <a:r>
              <a:rPr lang="en-US" altLang="ko-KR" sz="1000" b="1" dirty="0" smtClean="0"/>
              <a:t>. (</a:t>
            </a:r>
            <a:r>
              <a:rPr lang="ko-KR" altLang="en-US" sz="1000" b="1" dirty="0" smtClean="0"/>
              <a:t>컨트롤 패널로만 확대 축소</a:t>
            </a:r>
            <a:r>
              <a:rPr lang="en-US" altLang="ko-KR" sz="1000" b="1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ko-KR" altLang="en-US" sz="1000" b="1" dirty="0" smtClean="0"/>
              <a:t>지도 이동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원 포인트 터치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드래그를 통하여 화면 위치 이동 가능합니다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이동은 이미지의 원본크기</a:t>
            </a:r>
            <a:r>
              <a:rPr lang="en-US" altLang="ko-KR" sz="1000" dirty="0" smtClean="0"/>
              <a:t>(2000*2683) </a:t>
            </a:r>
            <a:r>
              <a:rPr lang="ko-KR" altLang="en-US" sz="1000" dirty="0" smtClean="0"/>
              <a:t>을 벗어날 수 없습니다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5~8 </a:t>
            </a:r>
            <a:r>
              <a:rPr lang="ko-KR" altLang="en-US" sz="1000" dirty="0" smtClean="0"/>
              <a:t>단계는 가로 사이즈가 화면 해상도</a:t>
            </a:r>
            <a:r>
              <a:rPr lang="en-US" altLang="ko-KR" sz="1000" dirty="0" smtClean="0"/>
              <a:t>(1366) </a:t>
            </a:r>
            <a:r>
              <a:rPr lang="ko-KR" altLang="en-US" sz="1000" dirty="0" smtClean="0"/>
              <a:t>보다 작으므로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가로는 중앙 고정 상태에서 세로 이동만 가능 합니다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9</a:t>
            </a:r>
            <a:r>
              <a:rPr lang="ko-KR" altLang="en-US" sz="1000" dirty="0" smtClean="0"/>
              <a:t>단계 최소 축소 상태에선 위치 이동 기능이 작동 되지 않습니다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smtClean="0"/>
              <a:t>최소 축소 상태는 중앙 자동 고정 부탁드립니다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b="1" dirty="0" smtClean="0"/>
              <a:t>아이콘 처리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아이콘은 </a:t>
            </a:r>
            <a:r>
              <a:rPr lang="en-US" altLang="ko-KR" sz="1000" dirty="0" smtClean="0"/>
              <a:t>BG</a:t>
            </a:r>
            <a:r>
              <a:rPr lang="ko-KR" altLang="en-US" sz="1000" dirty="0" smtClean="0"/>
              <a:t>위에 고정 상태로 같이 확대 축소 됩니다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BG</a:t>
            </a:r>
            <a:r>
              <a:rPr lang="ko-KR" altLang="en-US" sz="1000" b="1" dirty="0" smtClean="0"/>
              <a:t>컬러 처리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BG </a:t>
            </a:r>
            <a:r>
              <a:rPr lang="ko-KR" altLang="en-US" sz="1000" dirty="0" smtClean="0"/>
              <a:t>지도 이미지뒤 색상은 화이트 </a:t>
            </a:r>
            <a:r>
              <a:rPr lang="en-US" altLang="ko-KR" sz="1000" dirty="0" smtClean="0"/>
              <a:t>(#FFFFFFF) </a:t>
            </a:r>
            <a:r>
              <a:rPr lang="ko-KR" altLang="en-US" sz="1000" dirty="0" smtClean="0"/>
              <a:t>처리 부탁드립니다</a:t>
            </a:r>
            <a:r>
              <a:rPr lang="en-US" altLang="ko-KR" sz="1000" dirty="0"/>
              <a:t>.</a:t>
            </a:r>
            <a:endParaRPr lang="en-US" altLang="ko-KR" sz="1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568"/>
            <a:ext cx="8023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각 아이콘 선택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터치</a:t>
            </a:r>
            <a:r>
              <a:rPr lang="en-US" altLang="ko-KR" sz="2800" b="1" dirty="0" smtClean="0"/>
              <a:t>)</a:t>
            </a:r>
            <a:r>
              <a:rPr lang="ko-KR" altLang="en-US" sz="2800" b="1" dirty="0" smtClean="0"/>
              <a:t>시 나올 컨텐츠 이미지 설정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3093" y="1294158"/>
            <a:ext cx="6912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 최종본이 아직 재공 되지 않았으므로 더미 이미지가 전부다 나오도록 제작 부탁합니다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아무거나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이미지는 각 아이콘 </a:t>
            </a:r>
            <a:r>
              <a:rPr lang="en-US" altLang="ko-KR" sz="1000" dirty="0" smtClean="0"/>
              <a:t>17</a:t>
            </a:r>
            <a:r>
              <a:rPr lang="ko-KR" altLang="en-US" sz="1000" dirty="0" smtClean="0"/>
              <a:t>개 모두 다른 소스를 사용하여 언제든 교체 가능 하도록 하여 주세요</a:t>
            </a:r>
            <a:r>
              <a:rPr lang="en-US" altLang="ko-KR" sz="1000" dirty="0" smtClean="0"/>
              <a:t> 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이미지의 좌표는 터치 아이콘 우측 상단에 무조곤 뜨게 해주세요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이미지는 지도 확대 축소 크기 비율과 관련없이 같은 크기로 출력 됩니다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이미지는 지도의 확대 축소 기능을 사용 할 때 꺼지게 됩니다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이미지는 지도의 이동 기능을 사용 할때는 꺼지지 않습니다</a:t>
            </a:r>
            <a:r>
              <a:rPr lang="en-US" altLang="ko-KR" sz="1000" dirty="0" smtClean="0"/>
              <a:t>. 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이미지는 동시에 출력 됩니다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아이콘 누른 대로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95" y="5018983"/>
            <a:ext cx="558999" cy="515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043608" y="3933056"/>
            <a:ext cx="3013365" cy="2240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3563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예시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5494" y="4187989"/>
            <a:ext cx="191270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 smtClean="0"/>
              <a:t>의왕기차축제</a:t>
            </a:r>
            <a:endParaRPr lang="en-US" altLang="ko-KR" sz="700" b="1" dirty="0" smtClean="0"/>
          </a:p>
          <a:p>
            <a:r>
              <a:rPr lang="ko-KR" altLang="en-US" sz="700" dirty="0" smtClean="0"/>
              <a:t>위치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어쩌구</a:t>
            </a:r>
            <a:endParaRPr lang="en-US" altLang="ko-KR" sz="700" dirty="0" smtClean="0"/>
          </a:p>
          <a:p>
            <a:r>
              <a:rPr lang="ko-KR" altLang="en-US" sz="700" dirty="0" smtClean="0"/>
              <a:t>전화번호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어쩌구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아이콘을 한번더 클릭시 이창이 꺼집니다</a:t>
            </a:r>
            <a:r>
              <a:rPr lang="en-US" altLang="ko-KR" sz="700" dirty="0" smtClean="0"/>
              <a:t>.)</a:t>
            </a:r>
            <a:endParaRPr lang="ko-KR" altLang="en-US" sz="700" dirty="0"/>
          </a:p>
        </p:txBody>
      </p:sp>
      <p:sp>
        <p:nvSpPr>
          <p:cNvPr id="12" name="Rectangle 11"/>
          <p:cNvSpPr/>
          <p:nvPr/>
        </p:nvSpPr>
        <p:spPr>
          <a:xfrm>
            <a:off x="2105014" y="4077072"/>
            <a:ext cx="1912703" cy="941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433</Words>
  <Application>Microsoft Office PowerPoint</Application>
  <PresentationFormat>화면 슬라이드 쇼(4:3)</PresentationFormat>
  <Paragraphs>209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miziing ch</dc:creator>
  <cp:lastModifiedBy>최준혁</cp:lastModifiedBy>
  <cp:revision>42</cp:revision>
  <dcterms:created xsi:type="dcterms:W3CDTF">2013-12-19T06:26:05Z</dcterms:created>
  <dcterms:modified xsi:type="dcterms:W3CDTF">2013-12-21T17:38:44Z</dcterms:modified>
</cp:coreProperties>
</file>