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61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1685" autoAdjust="0"/>
  </p:normalViewPr>
  <p:slideViewPr>
    <p:cSldViewPr>
      <p:cViewPr varScale="1">
        <p:scale>
          <a:sx n="117" d="100"/>
          <a:sy n="117" d="100"/>
        </p:scale>
        <p:origin x="66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0FE4-1643-46E8-8E33-A46E8173D900}" type="datetimeFigureOut">
              <a:rPr lang="ko-KR" altLang="en-US" smtClean="0"/>
              <a:t>2013-12-22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1223-7E1A-4570-B022-C24C12BFE9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0FE4-1643-46E8-8E33-A46E8173D900}" type="datetimeFigureOut">
              <a:rPr lang="ko-KR" altLang="en-US" smtClean="0"/>
              <a:t>2013-12-22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1223-7E1A-4570-B022-C24C12BFE9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0FE4-1643-46E8-8E33-A46E8173D900}" type="datetimeFigureOut">
              <a:rPr lang="ko-KR" altLang="en-US" smtClean="0"/>
              <a:t>2013-12-22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1223-7E1A-4570-B022-C24C12BFE9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0FE4-1643-46E8-8E33-A46E8173D900}" type="datetimeFigureOut">
              <a:rPr lang="ko-KR" altLang="en-US" smtClean="0"/>
              <a:t>2013-12-22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1223-7E1A-4570-B022-C24C12BFE9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0FE4-1643-46E8-8E33-A46E8173D900}" type="datetimeFigureOut">
              <a:rPr lang="ko-KR" altLang="en-US" smtClean="0"/>
              <a:t>2013-12-22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1223-7E1A-4570-B022-C24C12BFE9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0FE4-1643-46E8-8E33-A46E8173D900}" type="datetimeFigureOut">
              <a:rPr lang="ko-KR" altLang="en-US" smtClean="0"/>
              <a:t>2013-12-22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1223-7E1A-4570-B022-C24C12BFE9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0FE4-1643-46E8-8E33-A46E8173D900}" type="datetimeFigureOut">
              <a:rPr lang="ko-KR" altLang="en-US" smtClean="0"/>
              <a:t>2013-12-22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1223-7E1A-4570-B022-C24C12BFE9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0FE4-1643-46E8-8E33-A46E8173D900}" type="datetimeFigureOut">
              <a:rPr lang="ko-KR" altLang="en-US" smtClean="0"/>
              <a:t>2013-12-22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1223-7E1A-4570-B022-C24C12BFE9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0FE4-1643-46E8-8E33-A46E8173D900}" type="datetimeFigureOut">
              <a:rPr lang="ko-KR" altLang="en-US" smtClean="0"/>
              <a:t>2013-12-22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1223-7E1A-4570-B022-C24C12BFE9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0FE4-1643-46E8-8E33-A46E8173D900}" type="datetimeFigureOut">
              <a:rPr lang="ko-KR" altLang="en-US" smtClean="0"/>
              <a:t>2013-12-22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1223-7E1A-4570-B022-C24C12BFE9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0FE4-1643-46E8-8E33-A46E8173D900}" type="datetimeFigureOut">
              <a:rPr lang="ko-KR" altLang="en-US" smtClean="0"/>
              <a:t>2013-12-22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1223-7E1A-4570-B022-C24C12BFE9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50FE4-1643-46E8-8E33-A46E8173D900}" type="datetimeFigureOut">
              <a:rPr lang="ko-KR" altLang="en-US" smtClean="0"/>
              <a:t>2013-12-22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31223-7E1A-4570-B022-C24C12BFE91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1484784"/>
            <a:ext cx="6816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지도 확대 축소 및 지역 설명 외주 기획서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611779"/>
            <a:ext cx="4499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기획서 제작 옥창훈 </a:t>
            </a:r>
            <a:r>
              <a:rPr lang="en-US" altLang="ko-KR" sz="1000" dirty="0" smtClean="0"/>
              <a:t>2013_12_20 (</a:t>
            </a:r>
            <a:r>
              <a:rPr lang="ko-KR" altLang="en-US" sz="1000" dirty="0" smtClean="0"/>
              <a:t>새벽 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시 완성</a:t>
            </a:r>
            <a:r>
              <a:rPr lang="en-US" altLang="ko-KR" sz="1000" dirty="0" smtClean="0"/>
              <a:t>.. </a:t>
            </a:r>
            <a:r>
              <a:rPr lang="ko-KR" altLang="en-US" sz="1000" dirty="0" smtClean="0"/>
              <a:t>회사 어쩌냐</a:t>
            </a:r>
            <a:r>
              <a:rPr lang="en-US" altLang="ko-KR" sz="1000" dirty="0" smtClean="0"/>
              <a:t>..</a:t>
            </a:r>
            <a:r>
              <a:rPr lang="ko-KR" altLang="en-US" sz="1000" dirty="0" smtClean="0"/>
              <a:t>롤 접었다</a:t>
            </a:r>
            <a:r>
              <a:rPr lang="en-US" altLang="ko-KR" sz="1000" dirty="0" smtClean="0"/>
              <a:t>...)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1793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657708"/>
            <a:ext cx="4092511" cy="54898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54842" y="1065523"/>
            <a:ext cx="4464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화면 해상도 </a:t>
            </a:r>
            <a:r>
              <a:rPr lang="en-US" altLang="ko-KR" sz="1000" dirty="0"/>
              <a:t>1366*768 </a:t>
            </a:r>
            <a:r>
              <a:rPr lang="ko-KR" altLang="en-US" sz="1000" dirty="0" smtClean="0"/>
              <a:t>에서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2000*2683 </a:t>
            </a:r>
            <a:r>
              <a:rPr lang="ko-KR" altLang="en-US" sz="1000" dirty="0" smtClean="0"/>
              <a:t>크기의 지도 </a:t>
            </a:r>
            <a:r>
              <a:rPr lang="en-US" altLang="ko-KR" sz="1000" dirty="0" smtClean="0"/>
              <a:t>BG</a:t>
            </a:r>
            <a:r>
              <a:rPr lang="ko-KR" altLang="en-US" sz="1000" dirty="0" smtClean="0"/>
              <a:t>위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17</a:t>
            </a:r>
            <a:r>
              <a:rPr lang="ko-KR" altLang="en-US" sz="1000" dirty="0" smtClean="0"/>
              <a:t>개의 아이콘을 나열 하고</a:t>
            </a:r>
            <a:r>
              <a:rPr lang="en-US" altLang="ko-KR" sz="1000" dirty="0" smtClean="0"/>
              <a:t>,</a:t>
            </a:r>
          </a:p>
          <a:p>
            <a:r>
              <a:rPr lang="ko-KR" altLang="en-US" sz="1000" dirty="0" smtClean="0"/>
              <a:t>지도의 확대 축소 및 아이콘 선택 시 정보를 보여주는 컨텐츠 입니다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633482" y="-23353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지도 외주 개요</a:t>
            </a:r>
            <a:endParaRPr lang="ko-KR" alt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246779" y="2283678"/>
            <a:ext cx="4464496" cy="25554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Straight Arrow Connector 8"/>
          <p:cNvCxnSpPr>
            <a:stCxn id="11" idx="1"/>
          </p:cNvCxnSpPr>
          <p:nvPr/>
        </p:nvCxnSpPr>
        <p:spPr>
          <a:xfrm flipH="1">
            <a:off x="4711276" y="4519918"/>
            <a:ext cx="436788" cy="205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8064" y="4396807"/>
            <a:ext cx="74251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화면 크기</a:t>
            </a:r>
            <a:endParaRPr lang="ko-KR" altLang="en-US" sz="1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124324" y="5494003"/>
            <a:ext cx="104387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지도 실제 크기</a:t>
            </a:r>
            <a:endParaRPr lang="ko-KR" altLang="en-US" sz="10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619672" y="5494003"/>
            <a:ext cx="2504652" cy="123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353405" y="2365185"/>
            <a:ext cx="288032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4353405" y="2629121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353405" y="3284379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lus 19"/>
          <p:cNvSpPr/>
          <p:nvPr/>
        </p:nvSpPr>
        <p:spPr>
          <a:xfrm>
            <a:off x="4348853" y="2353481"/>
            <a:ext cx="288032" cy="288032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Minus 20"/>
          <p:cNvSpPr/>
          <p:nvPr/>
        </p:nvSpPr>
        <p:spPr>
          <a:xfrm>
            <a:off x="4353405" y="3259433"/>
            <a:ext cx="288032" cy="288032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4386328" y="269464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386328" y="282569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386328" y="2956751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86328" y="308780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386328" y="321885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386328" y="315332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386328" y="302227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386328" y="289122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86328" y="276017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312849" y="2791853"/>
            <a:ext cx="360040" cy="72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Straight Arrow Connector 31"/>
          <p:cNvCxnSpPr>
            <a:stCxn id="33" idx="1"/>
          </p:cNvCxnSpPr>
          <p:nvPr/>
        </p:nvCxnSpPr>
        <p:spPr>
          <a:xfrm flipH="1" flipV="1">
            <a:off x="4636886" y="3153329"/>
            <a:ext cx="1212966" cy="249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49852" y="3279522"/>
            <a:ext cx="167447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확대 축소 컨트롤 패널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62060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200633"/>
            <a:ext cx="755949" cy="3959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455" y="2094979"/>
            <a:ext cx="1210419" cy="4004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50" y="1415701"/>
            <a:ext cx="791947" cy="5309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199" y="2600160"/>
            <a:ext cx="958435" cy="4994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199" y="3189379"/>
            <a:ext cx="899939" cy="4814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957" y="3756663"/>
            <a:ext cx="1232917" cy="5579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179" y="4493437"/>
            <a:ext cx="1039430" cy="368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042" y="5021746"/>
            <a:ext cx="841443" cy="4769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013" y="5571009"/>
            <a:ext cx="746950" cy="377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60" y="2007838"/>
            <a:ext cx="558999" cy="515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14" y="2631191"/>
            <a:ext cx="863942" cy="4589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14" y="3193896"/>
            <a:ext cx="1007932" cy="4994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60" y="3778040"/>
            <a:ext cx="871696" cy="5331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86" y="4399721"/>
            <a:ext cx="1196919" cy="4454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955168"/>
            <a:ext cx="617273" cy="5290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88" y="5551506"/>
            <a:ext cx="1043930" cy="4139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TextBox 36"/>
          <p:cNvSpPr txBox="1"/>
          <p:nvPr/>
        </p:nvSpPr>
        <p:spPr>
          <a:xfrm>
            <a:off x="2190095" y="1242497"/>
            <a:ext cx="120622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X,79    y,1894</a:t>
            </a:r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r>
              <a:rPr lang="en-US" altLang="ko-KR" sz="1200" dirty="0" smtClean="0"/>
              <a:t>X,28    y,2071</a:t>
            </a:r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r>
              <a:rPr lang="en-US" altLang="ko-KR" sz="1200" dirty="0" smtClean="0"/>
              <a:t>X,182   y,2151</a:t>
            </a:r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X,72    y,2220</a:t>
            </a:r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r>
              <a:rPr lang="en-US" altLang="ko-KR" sz="1200" dirty="0" smtClean="0"/>
              <a:t>X,317   y,2255</a:t>
            </a:r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r>
              <a:rPr lang="en-US" altLang="ko-KR" sz="1200" dirty="0" smtClean="0"/>
              <a:t>X1159  y,1277</a:t>
            </a:r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r>
              <a:rPr lang="en-US" altLang="ko-KR" sz="1200" dirty="0" smtClean="0"/>
              <a:t>X,1264  y,1150</a:t>
            </a:r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r>
              <a:rPr lang="en-US" altLang="ko-KR" sz="1200" dirty="0" smtClean="0"/>
              <a:t>X,1052  y,1242</a:t>
            </a:r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r>
              <a:rPr lang="en-US" altLang="ko-KR" sz="1200" dirty="0" smtClean="0"/>
              <a:t>X,163   y,2352</a:t>
            </a:r>
          </a:p>
          <a:p>
            <a:pPr marL="342900" indent="-342900">
              <a:buAutoNum type="arabicPeriod"/>
            </a:pPr>
            <a:endParaRPr lang="en-US" altLang="ko-KR" sz="12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297734" y="13268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9955" y="62240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</a:t>
            </a:r>
            <a:endParaRPr lang="ko-KR" alt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49228" y="1303164"/>
            <a:ext cx="603556" cy="627942"/>
          </a:xfrm>
          <a:prstGeom prst="rect">
            <a:avLst/>
          </a:prstGeom>
          <a:ln w="3175">
            <a:noFill/>
          </a:ln>
        </p:spPr>
      </p:pic>
      <p:sp>
        <p:nvSpPr>
          <p:cNvPr id="82" name="TextBox 81"/>
          <p:cNvSpPr txBox="1"/>
          <p:nvPr/>
        </p:nvSpPr>
        <p:spPr>
          <a:xfrm>
            <a:off x="297734" y="20683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97734" y="266187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97734" y="32909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97734" y="38457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97734" y="44469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97734" y="50202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97734" y="55961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352339" y="1214660"/>
            <a:ext cx="8405415" cy="5487534"/>
            <a:chOff x="364091" y="174722"/>
            <a:chExt cx="3725056" cy="5487534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388939" y="3879700"/>
              <a:ext cx="37002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364091" y="174722"/>
              <a:ext cx="3725056" cy="5487534"/>
              <a:chOff x="40563" y="174722"/>
              <a:chExt cx="3725056" cy="5487534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46580" y="5648338"/>
                <a:ext cx="37190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6580" y="5059364"/>
                <a:ext cx="37190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6580" y="4470390"/>
                <a:ext cx="37190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6580" y="3292442"/>
                <a:ext cx="37190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6580" y="2703468"/>
                <a:ext cx="37190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6580" y="2114494"/>
                <a:ext cx="37190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46580" y="1525520"/>
                <a:ext cx="37190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6580" y="936546"/>
                <a:ext cx="37190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979712" y="188640"/>
                <a:ext cx="0" cy="54596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0563" y="188640"/>
                <a:ext cx="372505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3765619" y="174722"/>
                <a:ext cx="0" cy="54736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40563" y="188640"/>
                <a:ext cx="0" cy="54736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Box 95"/>
          <p:cNvSpPr txBox="1"/>
          <p:nvPr/>
        </p:nvSpPr>
        <p:spPr>
          <a:xfrm>
            <a:off x="4908742" y="149810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886257" y="206807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4886257" y="26311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886257" y="323006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4886257" y="380846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4886257" y="443755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4886257" y="504203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16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886257" y="557045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17</a:t>
            </a:r>
            <a:endParaRPr lang="ko-KR" alt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6768643" y="1285392"/>
            <a:ext cx="11978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X,793   </a:t>
            </a:r>
            <a:r>
              <a:rPr lang="en-US" altLang="ko-KR" sz="1200" dirty="0" smtClean="0">
                <a:solidFill>
                  <a:prstClr val="black"/>
                </a:solidFill>
              </a:rPr>
              <a:t>y,957</a:t>
            </a:r>
          </a:p>
          <a:p>
            <a:pPr lvl="0"/>
            <a:endParaRPr lang="en-US" altLang="ko-KR" sz="1200" dirty="0">
              <a:solidFill>
                <a:prstClr val="black"/>
              </a:solidFill>
            </a:endParaRPr>
          </a:p>
          <a:p>
            <a:pPr marL="342900" lvl="0" indent="-342900">
              <a:buFontTx/>
              <a:buAutoNum type="arabicPeriod"/>
            </a:pP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X,901   </a:t>
            </a:r>
            <a:r>
              <a:rPr lang="en-US" altLang="ko-KR" sz="1200" dirty="0">
                <a:solidFill>
                  <a:prstClr val="black"/>
                </a:solidFill>
              </a:rPr>
              <a:t>y,736</a:t>
            </a:r>
          </a:p>
          <a:p>
            <a:pPr marL="342900" lvl="0" indent="-342900">
              <a:buFontTx/>
              <a:buAutoNum type="arabicPeriod"/>
            </a:pP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X,1637  </a:t>
            </a:r>
            <a:r>
              <a:rPr lang="en-US" altLang="ko-KR" sz="1200" dirty="0">
                <a:solidFill>
                  <a:prstClr val="black"/>
                </a:solidFill>
              </a:rPr>
              <a:t>y,69</a:t>
            </a:r>
          </a:p>
          <a:p>
            <a:pPr marL="342900" lvl="0" indent="-342900">
              <a:buFontTx/>
              <a:buAutoNum type="arabicPeriod"/>
            </a:pP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X,1544 </a:t>
            </a:r>
            <a:r>
              <a:rPr lang="en-US" altLang="ko-KR" sz="1200" dirty="0">
                <a:solidFill>
                  <a:prstClr val="black"/>
                </a:solidFill>
              </a:rPr>
              <a:t>y,150</a:t>
            </a:r>
          </a:p>
          <a:p>
            <a:pPr marL="342900" lvl="0" indent="-342900">
              <a:buFontTx/>
              <a:buAutoNum type="arabicPeriod"/>
            </a:pP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X,1434  </a:t>
            </a:r>
            <a:r>
              <a:rPr lang="en-US" altLang="ko-KR" sz="1200" dirty="0">
                <a:solidFill>
                  <a:prstClr val="black"/>
                </a:solidFill>
              </a:rPr>
              <a:t>y,257</a:t>
            </a:r>
          </a:p>
          <a:p>
            <a:pPr marL="342900" lvl="0" indent="-342900">
              <a:buFontTx/>
              <a:buAutoNum type="arabicPeriod"/>
            </a:pP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X,1356  </a:t>
            </a:r>
            <a:r>
              <a:rPr lang="en-US" altLang="ko-KR" sz="1200" dirty="0">
                <a:solidFill>
                  <a:prstClr val="black"/>
                </a:solidFill>
              </a:rPr>
              <a:t>y,349</a:t>
            </a:r>
          </a:p>
          <a:p>
            <a:pPr marL="342900" lvl="0" indent="-342900">
              <a:buFontTx/>
              <a:buAutoNum type="arabicPeriod"/>
            </a:pP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X,1238  </a:t>
            </a:r>
            <a:r>
              <a:rPr lang="en-US" altLang="ko-KR" sz="1200" dirty="0">
                <a:solidFill>
                  <a:prstClr val="black"/>
                </a:solidFill>
              </a:rPr>
              <a:t>y,410</a:t>
            </a:r>
          </a:p>
          <a:p>
            <a:pPr marL="342900" lvl="0" indent="-342900">
              <a:buFontTx/>
              <a:buAutoNum type="arabicPeriod"/>
            </a:pP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X,1190 </a:t>
            </a:r>
            <a:r>
              <a:rPr lang="en-US" altLang="ko-KR" sz="1200" dirty="0">
                <a:solidFill>
                  <a:prstClr val="black"/>
                </a:solidFill>
              </a:rPr>
              <a:t>y,783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010626" y="1568"/>
            <a:ext cx="3796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아이콘 이미지 및 좌표</a:t>
            </a:r>
            <a:endParaRPr lang="ko-KR" altLang="en-US" sz="28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408407" y="752070"/>
            <a:ext cx="54553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50" dirty="0" smtClean="0"/>
              <a:t>2000* 2683 BG </a:t>
            </a:r>
            <a:r>
              <a:rPr lang="ko-KR" altLang="en-US" sz="1050" dirty="0" smtClean="0"/>
              <a:t>기준에서의 좌표값 입니다</a:t>
            </a:r>
            <a:r>
              <a:rPr lang="en-US" altLang="ko-KR" sz="105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아이콘의 위치가 안맞으면 샘플이미로 대략적으로 맞춰 주시거나 문의 부탁드립니다</a:t>
            </a:r>
            <a:r>
              <a:rPr lang="en-US" altLang="ko-KR" sz="105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200633"/>
            <a:ext cx="755949" cy="3959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455" y="2094979"/>
            <a:ext cx="1210419" cy="4004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50" y="1415701"/>
            <a:ext cx="791947" cy="5309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199" y="2600160"/>
            <a:ext cx="958435" cy="4994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199" y="3189379"/>
            <a:ext cx="899939" cy="4814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957" y="3756663"/>
            <a:ext cx="1232917" cy="5579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179" y="4493437"/>
            <a:ext cx="1039430" cy="368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042" y="5021746"/>
            <a:ext cx="841443" cy="4769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013" y="5571009"/>
            <a:ext cx="746950" cy="377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60" y="2007838"/>
            <a:ext cx="558999" cy="515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14" y="2631191"/>
            <a:ext cx="863942" cy="4589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14" y="3193896"/>
            <a:ext cx="1007932" cy="4994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60" y="3778040"/>
            <a:ext cx="871696" cy="5331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86" y="4399721"/>
            <a:ext cx="1196919" cy="4454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955168"/>
            <a:ext cx="617273" cy="5290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88" y="5551506"/>
            <a:ext cx="1043930" cy="4139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TextBox 36"/>
          <p:cNvSpPr txBox="1"/>
          <p:nvPr/>
        </p:nvSpPr>
        <p:spPr>
          <a:xfrm>
            <a:off x="2190095" y="1242497"/>
            <a:ext cx="1260730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X,79    </a:t>
            </a:r>
            <a:r>
              <a:rPr lang="en-US" altLang="ko-KR" sz="1200" dirty="0"/>
              <a:t>y, 2019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r>
              <a:rPr lang="en-US" altLang="ko-KR" sz="1200" dirty="0" smtClean="0"/>
              <a:t>X,28    </a:t>
            </a:r>
            <a:r>
              <a:rPr lang="en-US" altLang="ko-KR" sz="1200" dirty="0"/>
              <a:t>y, 2196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r>
              <a:rPr lang="en-US" altLang="ko-KR" sz="1200" dirty="0" smtClean="0"/>
              <a:t>X,182   </a:t>
            </a:r>
            <a:r>
              <a:rPr lang="en-US" altLang="ko-KR" sz="1200" dirty="0"/>
              <a:t>y, 2276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X,72    </a:t>
            </a:r>
            <a:r>
              <a:rPr lang="en-US" altLang="ko-KR" sz="1200" dirty="0"/>
              <a:t>y, 2345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r>
              <a:rPr lang="en-US" altLang="ko-KR" sz="1200" dirty="0" smtClean="0"/>
              <a:t>X,317   </a:t>
            </a:r>
            <a:r>
              <a:rPr lang="en-US" altLang="ko-KR" sz="1200" dirty="0"/>
              <a:t>y, 2380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r>
              <a:rPr lang="en-US" altLang="ko-KR" sz="1200" dirty="0" smtClean="0"/>
              <a:t>X1159  </a:t>
            </a:r>
            <a:r>
              <a:rPr lang="en-US" altLang="ko-KR" sz="1200" dirty="0" smtClean="0"/>
              <a:t>1402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r>
              <a:rPr lang="en-US" altLang="ko-KR" sz="1200" dirty="0" smtClean="0"/>
              <a:t>X,1264  </a:t>
            </a:r>
            <a:r>
              <a:rPr lang="en-US" altLang="ko-KR" sz="1200" dirty="0"/>
              <a:t>y, 1275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r>
              <a:rPr lang="en-US" altLang="ko-KR" sz="1200" dirty="0" smtClean="0"/>
              <a:t>X,1052  </a:t>
            </a:r>
            <a:r>
              <a:rPr lang="en-US" altLang="ko-KR" sz="1200" dirty="0"/>
              <a:t>y, 1367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r>
              <a:rPr lang="en-US" altLang="ko-KR" sz="1200" dirty="0" smtClean="0"/>
              <a:t>X,163   </a:t>
            </a:r>
            <a:r>
              <a:rPr lang="en-US" altLang="ko-KR" sz="1200" dirty="0"/>
              <a:t>y, 2477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297734" y="13268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9955" y="62240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</a:t>
            </a:r>
            <a:endParaRPr lang="ko-KR" alt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49228" y="1303164"/>
            <a:ext cx="603556" cy="627942"/>
          </a:xfrm>
          <a:prstGeom prst="rect">
            <a:avLst/>
          </a:prstGeom>
          <a:ln w="3175">
            <a:noFill/>
          </a:ln>
        </p:spPr>
      </p:pic>
      <p:sp>
        <p:nvSpPr>
          <p:cNvPr id="82" name="TextBox 81"/>
          <p:cNvSpPr txBox="1"/>
          <p:nvPr/>
        </p:nvSpPr>
        <p:spPr>
          <a:xfrm>
            <a:off x="297734" y="20683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97734" y="266187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97734" y="32909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97734" y="38457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97734" y="44469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97734" y="50202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97734" y="55961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352339" y="1214660"/>
            <a:ext cx="8405415" cy="5487534"/>
            <a:chOff x="364091" y="174722"/>
            <a:chExt cx="3725056" cy="5487534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388939" y="3879700"/>
              <a:ext cx="37002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364091" y="174722"/>
              <a:ext cx="3725056" cy="5487534"/>
              <a:chOff x="40563" y="174722"/>
              <a:chExt cx="3725056" cy="5487534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46580" y="5648338"/>
                <a:ext cx="37190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6580" y="5059364"/>
                <a:ext cx="37190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6580" y="4470390"/>
                <a:ext cx="37190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6580" y="3292442"/>
                <a:ext cx="37190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6580" y="2703468"/>
                <a:ext cx="37190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6580" y="2114494"/>
                <a:ext cx="37190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46580" y="1525520"/>
                <a:ext cx="37190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6580" y="936546"/>
                <a:ext cx="37190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979712" y="188640"/>
                <a:ext cx="0" cy="54596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0563" y="188640"/>
                <a:ext cx="372505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3765619" y="174722"/>
                <a:ext cx="0" cy="54736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40563" y="188640"/>
                <a:ext cx="0" cy="54736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Box 95"/>
          <p:cNvSpPr txBox="1"/>
          <p:nvPr/>
        </p:nvSpPr>
        <p:spPr>
          <a:xfrm>
            <a:off x="4908742" y="149810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886257" y="206807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4886257" y="26311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886257" y="323006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4886257" y="380846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4886257" y="443755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4886257" y="504203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16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886257" y="557045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17</a:t>
            </a:r>
            <a:endParaRPr lang="ko-KR" alt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6768643" y="1285392"/>
            <a:ext cx="11978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X,793   </a:t>
            </a:r>
            <a:r>
              <a:rPr lang="en-US" altLang="ko-KR" sz="1200" dirty="0" smtClean="0">
                <a:solidFill>
                  <a:prstClr val="black"/>
                </a:solidFill>
              </a:rPr>
              <a:t>y,1082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endParaRPr lang="en-US" altLang="ko-KR" sz="1200" dirty="0">
              <a:solidFill>
                <a:prstClr val="black"/>
              </a:solidFill>
            </a:endParaRPr>
          </a:p>
          <a:p>
            <a:pPr marL="342900" lvl="0" indent="-342900">
              <a:buFontTx/>
              <a:buAutoNum type="arabicPeriod"/>
            </a:pP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X,901   </a:t>
            </a:r>
            <a:r>
              <a:rPr lang="en-US" altLang="ko-KR" sz="1200" dirty="0">
                <a:solidFill>
                  <a:prstClr val="black"/>
                </a:solidFill>
              </a:rPr>
              <a:t>y, 861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marL="342900" lvl="0" indent="-342900">
              <a:buFontTx/>
              <a:buAutoNum type="arabicPeriod"/>
            </a:pP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X,1637  </a:t>
            </a:r>
            <a:r>
              <a:rPr lang="en-US" altLang="ko-KR" sz="1200" dirty="0">
                <a:solidFill>
                  <a:prstClr val="black"/>
                </a:solidFill>
              </a:rPr>
              <a:t>y, 194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marL="342900" lvl="0" indent="-342900">
              <a:buFontTx/>
              <a:buAutoNum type="arabicPeriod"/>
            </a:pP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X,1544 </a:t>
            </a:r>
            <a:r>
              <a:rPr lang="en-US" altLang="ko-KR" sz="1200" dirty="0">
                <a:solidFill>
                  <a:prstClr val="black"/>
                </a:solidFill>
              </a:rPr>
              <a:t>y, 275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marL="342900" lvl="0" indent="-342900">
              <a:buFontTx/>
              <a:buAutoNum type="arabicPeriod"/>
            </a:pP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X,1434  </a:t>
            </a:r>
            <a:r>
              <a:rPr lang="en-US" altLang="ko-KR" sz="1200" dirty="0">
                <a:solidFill>
                  <a:prstClr val="black"/>
                </a:solidFill>
              </a:rPr>
              <a:t>y, 382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marL="342900" lvl="0" indent="-342900">
              <a:buFontTx/>
              <a:buAutoNum type="arabicPeriod"/>
            </a:pP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X,1356  </a:t>
            </a:r>
            <a:r>
              <a:rPr lang="en-US" altLang="ko-KR" sz="1200" dirty="0">
                <a:solidFill>
                  <a:prstClr val="black"/>
                </a:solidFill>
              </a:rPr>
              <a:t>y, 474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marL="342900" lvl="0" indent="-342900">
              <a:buFontTx/>
              <a:buAutoNum type="arabicPeriod"/>
            </a:pP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X,1238  </a:t>
            </a:r>
            <a:r>
              <a:rPr lang="en-US" altLang="ko-KR" sz="1200" dirty="0">
                <a:solidFill>
                  <a:prstClr val="black"/>
                </a:solidFill>
              </a:rPr>
              <a:t>y, 535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marL="342900" lvl="0" indent="-342900">
              <a:buFontTx/>
              <a:buAutoNum type="arabicPeriod"/>
            </a:pP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X,1190 </a:t>
            </a:r>
            <a:r>
              <a:rPr lang="en-US" altLang="ko-KR" sz="1200" dirty="0">
                <a:solidFill>
                  <a:prstClr val="black"/>
                </a:solidFill>
              </a:rPr>
              <a:t>y, 908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0" y="156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아이콘 이미지 및 </a:t>
            </a:r>
            <a:r>
              <a:rPr lang="ko-KR" altLang="en-US" sz="2800" b="1" dirty="0" smtClean="0"/>
              <a:t>좌표 </a:t>
            </a:r>
            <a:r>
              <a:rPr lang="ko-KR" altLang="en-US" sz="2800" b="1" dirty="0" err="1" smtClean="0"/>
              <a:t>수정본</a:t>
            </a:r>
            <a:r>
              <a:rPr lang="en-US" altLang="ko-KR" sz="2800" b="1" dirty="0" smtClean="0"/>
              <a:t>(JHCHOI)</a:t>
            </a:r>
            <a:endParaRPr lang="ko-KR" altLang="en-US" sz="28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408407" y="752070"/>
            <a:ext cx="54553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50" dirty="0" smtClean="0"/>
              <a:t>2000* 2683 BG </a:t>
            </a:r>
            <a:r>
              <a:rPr lang="ko-KR" altLang="en-US" sz="1050" dirty="0" smtClean="0"/>
              <a:t>기준에서의 좌표값 입니다</a:t>
            </a:r>
            <a:r>
              <a:rPr lang="en-US" altLang="ko-KR" sz="105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아이콘의 위치가 안맞으면 샘플이미로 대략적으로 맞춰 주시거나 문의 부탁드립니다</a:t>
            </a:r>
            <a:r>
              <a:rPr lang="en-US" altLang="ko-KR" sz="105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163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1568"/>
            <a:ext cx="8023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각 아이콘 선택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터치</a:t>
            </a:r>
            <a:r>
              <a:rPr lang="en-US" altLang="ko-KR" sz="2800" b="1" dirty="0" smtClean="0"/>
              <a:t>)</a:t>
            </a:r>
            <a:r>
              <a:rPr lang="ko-KR" altLang="en-US" sz="2800" b="1" dirty="0" smtClean="0"/>
              <a:t>시 나올 컨텐츠 이미지 설정</a:t>
            </a:r>
            <a:endParaRPr lang="ko-KR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3093" y="1294158"/>
            <a:ext cx="69127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컨텐츠 이미지 최종본이 아직 재공 되지 않았으므로 더미 이미지가 전부다 나오도록 제작 부탁합니다</a:t>
            </a:r>
            <a:r>
              <a:rPr lang="en-US" altLang="ko-KR" sz="1000" dirty="0" smtClean="0"/>
              <a:t>. (</a:t>
            </a:r>
            <a:r>
              <a:rPr lang="ko-KR" altLang="en-US" sz="1000" dirty="0" smtClean="0"/>
              <a:t>아무거나</a:t>
            </a:r>
            <a:r>
              <a:rPr lang="en-US" altLang="ko-KR" sz="1000" dirty="0"/>
              <a:t>)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컨텐츠 이미지는 각 아이콘 </a:t>
            </a:r>
            <a:r>
              <a:rPr lang="en-US" altLang="ko-KR" sz="1000" dirty="0" smtClean="0"/>
              <a:t>17</a:t>
            </a:r>
            <a:r>
              <a:rPr lang="ko-KR" altLang="en-US" sz="1000" dirty="0" smtClean="0"/>
              <a:t>개 모두 다른 소스를 사용하여 언제든 교체 가능 하도록 하여 주세요</a:t>
            </a:r>
            <a:r>
              <a:rPr lang="en-US" altLang="ko-KR" sz="1000" dirty="0" smtClean="0"/>
              <a:t> 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컨텐츠 이미지의 좌표는 터치 아이콘 우측 상단에 무조곤 뜨게 해주세요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컨텐츠 이미지는 지도 확대 축소 크기 비율과 관련없이 같은 크기로 출력 됩니다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컨텐츠 이미지는 지도의 확대 축소 기능을 사용 할 때 꺼지게 됩니다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컨텐츠 이미지는 지도의 이동 기능을 사용 할때는 꺼지지 않습니다</a:t>
            </a:r>
            <a:r>
              <a:rPr lang="en-US" altLang="ko-KR" sz="1000" dirty="0" smtClean="0"/>
              <a:t>. 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컨텐츠 이미지는 동시에 출력 됩니다</a:t>
            </a:r>
            <a:r>
              <a:rPr lang="en-US" altLang="ko-KR" sz="1000" dirty="0" smtClean="0"/>
              <a:t>. (</a:t>
            </a:r>
            <a:r>
              <a:rPr lang="ko-KR" altLang="en-US" sz="1000" dirty="0" smtClean="0"/>
              <a:t>아이콘 누른 대로</a:t>
            </a:r>
            <a:r>
              <a:rPr lang="en-US" altLang="ko-KR" sz="1000" dirty="0" smtClean="0"/>
              <a:t>)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95" y="5018983"/>
            <a:ext cx="558999" cy="5154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043608" y="3933056"/>
            <a:ext cx="3013365" cy="22407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3563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예시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35494" y="4187989"/>
            <a:ext cx="191270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dirty="0" smtClean="0"/>
              <a:t>의왕기차축제</a:t>
            </a:r>
            <a:endParaRPr lang="en-US" altLang="ko-KR" sz="700" b="1" dirty="0" smtClean="0"/>
          </a:p>
          <a:p>
            <a:r>
              <a:rPr lang="ko-KR" altLang="en-US" sz="700" dirty="0" smtClean="0"/>
              <a:t>위치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어쩌구</a:t>
            </a:r>
            <a:endParaRPr lang="en-US" altLang="ko-KR" sz="700" dirty="0" smtClean="0"/>
          </a:p>
          <a:p>
            <a:r>
              <a:rPr lang="ko-KR" altLang="en-US" sz="700" dirty="0" smtClean="0"/>
              <a:t>전화번호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어쩌구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dirty="0" smtClean="0"/>
              <a:t>(</a:t>
            </a:r>
            <a:r>
              <a:rPr lang="ko-KR" altLang="en-US" sz="700" dirty="0" smtClean="0"/>
              <a:t>아이콘을 한번더 클릭시 이창이 꺼집니다</a:t>
            </a:r>
            <a:r>
              <a:rPr lang="en-US" altLang="ko-KR" sz="700" dirty="0" smtClean="0"/>
              <a:t>.)</a:t>
            </a:r>
            <a:endParaRPr lang="ko-KR" altLang="en-US" sz="700" dirty="0"/>
          </a:p>
        </p:txBody>
      </p:sp>
      <p:sp>
        <p:nvSpPr>
          <p:cNvPr id="12" name="Rectangle 11"/>
          <p:cNvSpPr/>
          <p:nvPr/>
        </p:nvSpPr>
        <p:spPr>
          <a:xfrm>
            <a:off x="2105014" y="4077072"/>
            <a:ext cx="1912703" cy="941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336</Words>
  <Application>Microsoft Office PowerPoint</Application>
  <PresentationFormat>화면 슬라이드 쇼(4:3)</PresentationFormat>
  <Paragraphs>173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miziing ch</dc:creator>
  <cp:lastModifiedBy>최준혁</cp:lastModifiedBy>
  <cp:revision>46</cp:revision>
  <dcterms:created xsi:type="dcterms:W3CDTF">2013-12-19T06:26:05Z</dcterms:created>
  <dcterms:modified xsi:type="dcterms:W3CDTF">2013-12-21T19:23:49Z</dcterms:modified>
</cp:coreProperties>
</file>