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67BA-6A69-4613-A52B-2D126472DDC7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B780-581D-4BE7-9B3F-24EC93F902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송파 터치 모니터 기반 게시판 서비스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번 게시</a:t>
            </a:r>
            <a:r>
              <a:rPr lang="ko-KR" altLang="en-US" sz="2800" b="1" dirty="0"/>
              <a:t>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ziing ch\Desktop\러쉬티켓\공연축제소개1A_0517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52"/>
            <a:ext cx="5207428" cy="2928958"/>
          </a:xfrm>
          <a:prstGeom prst="rect">
            <a:avLst/>
          </a:prstGeom>
          <a:noFill/>
        </p:spPr>
      </p:pic>
      <p:pic>
        <p:nvPicPr>
          <p:cNvPr id="1027" name="Picture 3" descr="C:\Users\miziing ch\Desktop\러쉬티켓\공연축제소개2A_0518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40" y="3286124"/>
            <a:ext cx="4078801" cy="30591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64652" y="571480"/>
            <a:ext cx="2640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view monitor</a:t>
            </a:r>
          </a:p>
          <a:p>
            <a:r>
              <a:rPr lang="en-US" altLang="ko-KR" dirty="0" smtClean="0"/>
              <a:t>(only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view, Not control)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16:9 </a:t>
            </a:r>
            <a:r>
              <a:rPr lang="en-US" altLang="ko-KR" dirty="0" smtClean="0"/>
              <a:t>(1920:1080)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142844" y="3214686"/>
            <a:ext cx="864399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818" y="3357562"/>
            <a:ext cx="3513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Bottom view + Control Monitor</a:t>
            </a:r>
          </a:p>
          <a:p>
            <a:r>
              <a:rPr lang="en-US" altLang="ko-KR" dirty="0" smtClean="0"/>
              <a:t>(Touch Monitor)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4:3 </a:t>
            </a:r>
            <a:r>
              <a:rPr lang="en-US" altLang="ko-KR" dirty="0" smtClean="0"/>
              <a:t>(1280:1024)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번 게시</a:t>
            </a:r>
            <a:r>
              <a:rPr lang="ko-KR" altLang="en-US" sz="2800" b="1" dirty="0"/>
              <a:t>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ziing ch\Desktop\러쉬티켓\러쉬티켓_0515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928670"/>
            <a:ext cx="6703978" cy="377070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000232" y="5000636"/>
            <a:ext cx="44335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view + Control Monitor (Single Monitor)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16:9 (1920:1080)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(Touch Monitor)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miziing ch</dc:creator>
  <cp:lastModifiedBy>miziing ch</cp:lastModifiedBy>
  <cp:revision>1</cp:revision>
  <dcterms:created xsi:type="dcterms:W3CDTF">2014-05-29T02:24:02Z</dcterms:created>
  <dcterms:modified xsi:type="dcterms:W3CDTF">2014-05-29T02:33:55Z</dcterms:modified>
</cp:coreProperties>
</file>