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8" r:id="rId4"/>
    <p:sldId id="257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4" y="-9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49F1-B039-4B3F-9073-EA8FBDC0C241}" type="datetimeFigureOut">
              <a:rPr lang="ko-KR" altLang="en-US" smtClean="0"/>
              <a:t>2014-02-22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9E38-CC52-463D-982B-B9550A0F37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49F1-B039-4B3F-9073-EA8FBDC0C241}" type="datetimeFigureOut">
              <a:rPr lang="ko-KR" altLang="en-US" smtClean="0"/>
              <a:t>2014-02-22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9E38-CC52-463D-982B-B9550A0F37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49F1-B039-4B3F-9073-EA8FBDC0C241}" type="datetimeFigureOut">
              <a:rPr lang="ko-KR" altLang="en-US" smtClean="0"/>
              <a:t>2014-02-22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9E38-CC52-463D-982B-B9550A0F37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49F1-B039-4B3F-9073-EA8FBDC0C241}" type="datetimeFigureOut">
              <a:rPr lang="ko-KR" altLang="en-US" smtClean="0"/>
              <a:t>2014-02-22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9E38-CC52-463D-982B-B9550A0F37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49F1-B039-4B3F-9073-EA8FBDC0C241}" type="datetimeFigureOut">
              <a:rPr lang="ko-KR" altLang="en-US" smtClean="0"/>
              <a:t>2014-02-22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9E38-CC52-463D-982B-B9550A0F37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49F1-B039-4B3F-9073-EA8FBDC0C241}" type="datetimeFigureOut">
              <a:rPr lang="ko-KR" altLang="en-US" smtClean="0"/>
              <a:t>2014-02-22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9E38-CC52-463D-982B-B9550A0F37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49F1-B039-4B3F-9073-EA8FBDC0C241}" type="datetimeFigureOut">
              <a:rPr lang="ko-KR" altLang="en-US" smtClean="0"/>
              <a:t>2014-02-22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9E38-CC52-463D-982B-B9550A0F37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49F1-B039-4B3F-9073-EA8FBDC0C241}" type="datetimeFigureOut">
              <a:rPr lang="ko-KR" altLang="en-US" smtClean="0"/>
              <a:t>2014-02-22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9E38-CC52-463D-982B-B9550A0F37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49F1-B039-4B3F-9073-EA8FBDC0C241}" type="datetimeFigureOut">
              <a:rPr lang="ko-KR" altLang="en-US" smtClean="0"/>
              <a:t>2014-02-22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9E38-CC52-463D-982B-B9550A0F37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49F1-B039-4B3F-9073-EA8FBDC0C241}" type="datetimeFigureOut">
              <a:rPr lang="ko-KR" altLang="en-US" smtClean="0"/>
              <a:t>2014-02-22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9E38-CC52-463D-982B-B9550A0F37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49F1-B039-4B3F-9073-EA8FBDC0C241}" type="datetimeFigureOut">
              <a:rPr lang="ko-KR" altLang="en-US" smtClean="0"/>
              <a:t>2014-02-22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9E38-CC52-463D-982B-B9550A0F37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C17049F1-B039-4B3F-9073-EA8FBDC0C241}" type="datetimeFigureOut">
              <a:rPr lang="ko-KR" altLang="en-US" smtClean="0"/>
              <a:t>2014-02-22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41E9E38-CC52-463D-982B-B9550A0F37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pi.steampowered.com/ISteamUser/GetPlayerSummaries/v0002/?key=DE028A2732887BCDB1CCE803B9A1A24D&amp;steamids=76561198013979478&amp;format=x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pi.steampowered.com/ISteamUser/GetFriendList/v0001/?key=DE028A2732887BCDB1CCE803B9A1A24D&amp;steamid=76561198013979478&amp;relationship=all&amp;format=x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api.steampowered.com/IPlayerService/GetOwnedGames/v0001/?key=DE028A2732887BCDB1CCE803B9A1A24D&amp;steamid=76561198013979478&amp;format=x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>
                <a:latin typeface="나눔바른고딕" pitchFamily="50" charset="-127"/>
                <a:ea typeface="나눔바른고딕" pitchFamily="50" charset="-127"/>
              </a:rPr>
              <a:t>Web API</a:t>
            </a:r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>
                <a:latin typeface="나눔바른고딕" pitchFamily="50" charset="-127"/>
                <a:ea typeface="나눔바른고딕" pitchFamily="50" charset="-127"/>
              </a:rPr>
              <a:t>Steam Web API </a:t>
            </a:r>
            <a:r>
              <a:rPr lang="ko-KR" altLang="en-US" smtClean="0">
                <a:latin typeface="나눔바른고딕" pitchFamily="50" charset="-127"/>
                <a:ea typeface="나눔바른고딕" pitchFamily="50" charset="-127"/>
              </a:rPr>
              <a:t>분석</a:t>
            </a:r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16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smtClean="0"/>
              <a:t>FORMAT</a:t>
            </a:r>
          </a:p>
          <a:p>
            <a:r>
              <a:rPr lang="en-US" altLang="ko-KR" b="1" smtClean="0"/>
              <a:t>Interfaces and method</a:t>
            </a:r>
            <a:endParaRPr lang="en-US" altLang="ko-KR" b="1"/>
          </a:p>
          <a:p>
            <a:pPr>
              <a:buFontTx/>
              <a:buChar char="-"/>
            </a:pPr>
            <a:r>
              <a:rPr lang="en-US" altLang="ko-KR" smtClean="0"/>
              <a:t>GetNewsForApp</a:t>
            </a:r>
          </a:p>
          <a:p>
            <a:pPr>
              <a:buFontTx/>
              <a:buChar char="-"/>
            </a:pPr>
            <a:r>
              <a:rPr lang="en-US" altLang="ko-KR" smtClean="0"/>
              <a:t>GetGlobalAchievementPercentagesForApp</a:t>
            </a:r>
          </a:p>
          <a:p>
            <a:pPr>
              <a:buFontTx/>
              <a:buChar char="-"/>
            </a:pPr>
            <a:r>
              <a:rPr lang="en-US" altLang="ko-KR" smtClean="0"/>
              <a:t>GetPlayerSummaries</a:t>
            </a:r>
          </a:p>
          <a:p>
            <a:pPr>
              <a:buFontTx/>
              <a:buChar char="-"/>
            </a:pPr>
            <a:r>
              <a:rPr lang="en-US" altLang="ko-KR" smtClean="0"/>
              <a:t>GetFriendList</a:t>
            </a:r>
          </a:p>
          <a:p>
            <a:pPr>
              <a:buFontTx/>
              <a:buChar char="-"/>
            </a:pPr>
            <a:r>
              <a:rPr lang="en-US" altLang="ko-KR" smtClean="0"/>
              <a:t>GetPlayerAchievements</a:t>
            </a:r>
          </a:p>
          <a:p>
            <a:pPr>
              <a:buFontTx/>
              <a:buChar char="-"/>
            </a:pPr>
            <a:r>
              <a:rPr lang="en-US" altLang="ko-KR" smtClean="0"/>
              <a:t>GetUserStatsForGame</a:t>
            </a:r>
          </a:p>
          <a:p>
            <a:pPr>
              <a:buFontTx/>
              <a:buChar char="-"/>
            </a:pPr>
            <a:r>
              <a:rPr lang="en-US" altLang="ko-KR" smtClean="0"/>
              <a:t>GetOwnedGames</a:t>
            </a:r>
          </a:p>
          <a:p>
            <a:pPr>
              <a:buFontTx/>
              <a:buChar char="-"/>
            </a:pPr>
            <a:r>
              <a:rPr lang="en-US" altLang="ko-KR" smtClean="0"/>
              <a:t>GetRecentlyPlayedGames</a:t>
            </a:r>
          </a:p>
          <a:p>
            <a:pPr>
              <a:buFontTx/>
              <a:buChar char="-"/>
            </a:pPr>
            <a:r>
              <a:rPr lang="en-US" altLang="ko-KR" smtClean="0"/>
              <a:t>IsPlayingSharedGame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23103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formats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smtClean="0"/>
              <a:t>API </a:t>
            </a:r>
            <a:r>
              <a:rPr lang="ko-KR" altLang="en-US" smtClean="0"/>
              <a:t>요청을 </a:t>
            </a:r>
            <a:r>
              <a:rPr lang="en-US" altLang="ko-KR" smtClean="0"/>
              <a:t>JSON / XML / VDF </a:t>
            </a:r>
            <a:r>
              <a:rPr lang="ko-KR" altLang="en-US" smtClean="0"/>
              <a:t>방식으로 가져올 수 있음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JSON</a:t>
            </a:r>
          </a:p>
          <a:p>
            <a:endParaRPr lang="en-US" altLang="ko-KR" smtClean="0"/>
          </a:p>
          <a:p>
            <a:r>
              <a:rPr lang="en-US" altLang="ko-KR" smtClean="0"/>
              <a:t>AID : App ID</a:t>
            </a:r>
          </a:p>
          <a:p>
            <a:r>
              <a:rPr lang="en-US" altLang="ko-KR" smtClean="0"/>
              <a:t>GID : Game ID</a:t>
            </a:r>
          </a:p>
          <a:p>
            <a:r>
              <a:rPr lang="en-US" altLang="ko-KR" smtClean="0"/>
              <a:t>SID : Steam ID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94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Api 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smtClean="0"/>
              <a:t>GetGlobalAchievementPercentagesForApp</a:t>
            </a:r>
          </a:p>
        </p:txBody>
      </p:sp>
      <p:pic>
        <p:nvPicPr>
          <p:cNvPr id="2050" name="Picture 2" descr="C:\Users\Mark\Pictures\Image_2014_02_20_10_10_51_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73016"/>
            <a:ext cx="334327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90295" y="4439791"/>
            <a:ext cx="3364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altLang="ko-KR" sz="1100" smtClean="0"/>
              <a:t>Name : </a:t>
            </a:r>
            <a:r>
              <a:rPr lang="ko-KR" altLang="en-US" sz="1100" smtClean="0"/>
              <a:t>업적이름</a:t>
            </a:r>
            <a:endParaRPr lang="en-US" altLang="ko-KR" sz="1100" smtClean="0"/>
          </a:p>
          <a:p>
            <a:pPr marL="228600" indent="-228600">
              <a:buFont typeface="Arial" pitchFamily="34" charset="0"/>
              <a:buChar char="•"/>
            </a:pPr>
            <a:r>
              <a:rPr lang="en-US" altLang="ko-KR" sz="1100" smtClean="0"/>
              <a:t>Percent : </a:t>
            </a:r>
            <a:r>
              <a:rPr lang="ko-KR" altLang="en-US" sz="1100" smtClean="0"/>
              <a:t>이 게임을 가지고 있는 모든 사람들 중 이 업적을 클리어한  비율</a:t>
            </a:r>
          </a:p>
          <a:p>
            <a:pPr marL="228600" indent="-228600">
              <a:buFont typeface="Arial" pitchFamily="34" charset="0"/>
              <a:buChar char="•"/>
            </a:pPr>
            <a:endParaRPr lang="ko-KR" altLang="en-US" sz="110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693271"/>
              </p:ext>
            </p:extLst>
          </p:nvPr>
        </p:nvGraphicFramePr>
        <p:xfrm>
          <a:off x="590294" y="2276872"/>
          <a:ext cx="7798129" cy="74168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473826"/>
                <a:gridCol w="632430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Param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GID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return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GID</a:t>
                      </a:r>
                      <a:r>
                        <a:rPr lang="ko-KR" altLang="en-US" smtClean="0"/>
                        <a:t>에 해당하는 업적목록과 총 유저수가 클리어한 비율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5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Api 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/>
              <a:t>GetPlayerSummaries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555727"/>
              </p:ext>
            </p:extLst>
          </p:nvPr>
        </p:nvGraphicFramePr>
        <p:xfrm>
          <a:off x="683568" y="2204864"/>
          <a:ext cx="7798129" cy="265684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473826"/>
                <a:gridCol w="632430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Param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SID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return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SID, name,</a:t>
                      </a:r>
                      <a:r>
                        <a:rPr lang="en-US" altLang="ko-KR" baseline="0" smtClean="0"/>
                        <a:t> profileurl, avatar(32x32, 64x64, 184x184)</a:t>
                      </a:r>
                    </a:p>
                    <a:p>
                      <a:pPr latinLnBrk="1"/>
                      <a:r>
                        <a:rPr lang="en-US" altLang="ko-KR" baseline="0" smtClean="0"/>
                        <a:t>,</a:t>
                      </a:r>
                      <a:r>
                        <a:rPr lang="ko-KR" altLang="en-US" baseline="0" smtClean="0"/>
                        <a:t>상태</a:t>
                      </a:r>
                      <a:r>
                        <a:rPr lang="en-US" altLang="ko-KR" baseline="0" smtClean="0"/>
                        <a:t>(offline,online,busy,away,snooze,trade,play)</a:t>
                      </a:r>
                    </a:p>
                    <a:p>
                      <a:pPr latinLnBrk="1"/>
                      <a:r>
                        <a:rPr lang="ko-KR" altLang="en-US" smtClean="0"/>
                        <a:t>커뮤니티공개상태</a:t>
                      </a:r>
                      <a:r>
                        <a:rPr lang="en-US" altLang="ko-KR" smtClean="0"/>
                        <a:t>(on,off), </a:t>
                      </a:r>
                      <a:r>
                        <a:rPr lang="ko-KR" altLang="en-US" smtClean="0"/>
                        <a:t>프로필공개상태</a:t>
                      </a:r>
                      <a:r>
                        <a:rPr lang="en-US" altLang="ko-KR" smtClean="0"/>
                        <a:t>(on,off)</a:t>
                      </a:r>
                    </a:p>
                    <a:p>
                      <a:pPr latinLnBrk="1"/>
                      <a:r>
                        <a:rPr lang="en-US" altLang="ko-KR" smtClean="0"/>
                        <a:t>,</a:t>
                      </a:r>
                      <a:r>
                        <a:rPr lang="ko-KR" altLang="en-US" smtClean="0"/>
                        <a:t>마지막 로그인 시점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en-US" altLang="ko-KR" smtClean="0"/>
                        <a:t>,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ko-KR" altLang="en-US" baseline="0" smtClean="0"/>
                        <a:t>실제이름</a:t>
                      </a:r>
                      <a:r>
                        <a:rPr lang="en-US" altLang="ko-KR" baseline="0" smtClean="0"/>
                        <a:t>, </a:t>
                      </a:r>
                      <a:r>
                        <a:rPr lang="ko-KR" altLang="en-US" baseline="0" smtClean="0"/>
                        <a:t>주소</a:t>
                      </a:r>
                      <a:endParaRPr lang="en-US" altLang="ko-KR" baseline="0" smtClean="0"/>
                    </a:p>
                    <a:p>
                      <a:pPr latinLnBrk="1"/>
                      <a:endParaRPr lang="en-US" altLang="ko-KR" baseline="0" smtClean="0"/>
                    </a:p>
                    <a:p>
                      <a:pPr latinLnBrk="1"/>
                      <a:r>
                        <a:rPr lang="ko-KR" altLang="en-US" baseline="0" smtClean="0"/>
                        <a:t>게임중일경우현재플레이중인게임이름</a:t>
                      </a:r>
                      <a:r>
                        <a:rPr lang="en-US" altLang="ko-KR" baseline="0" smtClean="0"/>
                        <a:t>,</a:t>
                      </a:r>
                    </a:p>
                    <a:p>
                      <a:pPr latinLnBrk="1"/>
                      <a:r>
                        <a:rPr lang="ko-KR" altLang="en-US" baseline="0" smtClean="0"/>
                        <a:t>게임서버</a:t>
                      </a:r>
                      <a:r>
                        <a:rPr lang="en-US" altLang="ko-KR" baseline="0" smtClean="0"/>
                        <a:t>IP, </a:t>
                      </a:r>
                      <a:r>
                        <a:rPr lang="ko-KR" altLang="en-US" baseline="0" smtClean="0"/>
                        <a:t>게임서버</a:t>
                      </a:r>
                      <a:r>
                        <a:rPr lang="en-US" altLang="ko-KR" baseline="0" smtClean="0"/>
                        <a:t>port</a:t>
                      </a:r>
                      <a:endParaRPr lang="en-US" altLang="ko-KR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76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Api 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/>
              <a:t>GetPlayerSummaries</a:t>
            </a:r>
          </a:p>
        </p:txBody>
      </p:sp>
      <p:pic>
        <p:nvPicPr>
          <p:cNvPr id="1026" name="Picture 2" descr="C:\Users\MarkHome\Pictures\Image_2014_02_22_14_50_04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92" y="2060847"/>
            <a:ext cx="5248944" cy="452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hlinkClick r:id="rId3"/>
          </p:cNvPr>
          <p:cNvSpPr/>
          <p:nvPr/>
        </p:nvSpPr>
        <p:spPr>
          <a:xfrm>
            <a:off x="4500736" y="1886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hlinkClick r:id="rId3"/>
              </a:rPr>
              <a:t>http://api.steampowered.com/ISteamUser/GetPlayerSummaries/v0002/?key=DE028A2732887BCDB1CCE803B9A1A24D&amp;steamids=76561198013979478&amp;format=xml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4971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Api </a:t>
            </a:r>
            <a:r>
              <a:rPr lang="en-US" altLang="ko-KR" smtClean="0"/>
              <a:t>(3)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/>
              <a:t>GetFriendList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4705"/>
              </p:ext>
            </p:extLst>
          </p:nvPr>
        </p:nvGraphicFramePr>
        <p:xfrm>
          <a:off x="683568" y="2204864"/>
          <a:ext cx="7798129" cy="74168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473826"/>
                <a:gridCol w="632430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Param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SID, Relationship</a:t>
                      </a:r>
                      <a:r>
                        <a:rPr lang="en-US" altLang="ko-KR" baseline="0" smtClean="0"/>
                        <a:t> (all, friend)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return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친구목록</a:t>
                      </a:r>
                      <a:r>
                        <a:rPr lang="en-US" altLang="ko-KR" smtClean="0"/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427984" y="1166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hlinkClick r:id="rId2"/>
              </a:rPr>
              <a:t>http://api.steampowered.com/ISteamUser/GetFriendList/v0001/?key=DE028A2732887BCDB1CCE803B9A1A24D&amp;steamid=76561198013979478&amp;relationship=all&amp;format=xml</a:t>
            </a:r>
            <a:endParaRPr lang="ko-KR" altLang="en-US" sz="1200"/>
          </a:p>
        </p:txBody>
      </p:sp>
      <p:pic>
        <p:nvPicPr>
          <p:cNvPr id="2050" name="Picture 2" descr="C:\Users\MarkHome\Pictures\Image_2014_02_22_14_55_50_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01008"/>
            <a:ext cx="4181175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31714" y="3501008"/>
            <a:ext cx="3364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altLang="ko-KR" sz="1200" smtClean="0"/>
              <a:t>Stamid : </a:t>
            </a:r>
            <a:r>
              <a:rPr lang="ko-KR" altLang="en-US" sz="1200" smtClean="0"/>
              <a:t>아이디</a:t>
            </a:r>
            <a:endParaRPr lang="en-US" altLang="ko-KR" sz="1200" smtClean="0"/>
          </a:p>
          <a:p>
            <a:pPr marL="228600" indent="-228600">
              <a:buFont typeface="Arial" pitchFamily="34" charset="0"/>
              <a:buChar char="•"/>
            </a:pPr>
            <a:r>
              <a:rPr lang="en-US" altLang="ko-KR" sz="1200" smtClean="0"/>
              <a:t>Relationship  : </a:t>
            </a:r>
            <a:r>
              <a:rPr lang="ko-KR" altLang="en-US" sz="1200" smtClean="0"/>
              <a:t>관계</a:t>
            </a:r>
            <a:endParaRPr lang="en-US" altLang="ko-KR" sz="1200" smtClean="0"/>
          </a:p>
          <a:p>
            <a:pPr marL="228600" indent="-228600">
              <a:buFont typeface="Arial" pitchFamily="34" charset="0"/>
              <a:buChar char="•"/>
            </a:pPr>
            <a:r>
              <a:rPr lang="en-US" altLang="ko-KR" sz="1200" smtClean="0"/>
              <a:t>Friend_since : </a:t>
            </a:r>
            <a:r>
              <a:rPr lang="ko-KR" altLang="en-US" sz="1200" smtClean="0"/>
              <a:t>언제부터 친구였는지</a:t>
            </a:r>
            <a:r>
              <a:rPr lang="en-US" altLang="ko-KR" sz="1200" smtClean="0"/>
              <a:t> (unix time)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198397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Api </a:t>
            </a:r>
            <a:r>
              <a:rPr lang="en-US" altLang="ko-KR" smtClean="0"/>
              <a:t>(4)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/>
              <a:t>GetOwnedGames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26387"/>
              </p:ext>
            </p:extLst>
          </p:nvPr>
        </p:nvGraphicFramePr>
        <p:xfrm>
          <a:off x="683568" y="2204864"/>
          <a:ext cx="7798129" cy="128524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473826"/>
                <a:gridCol w="632430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Param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SID,</a:t>
                      </a:r>
                      <a:r>
                        <a:rPr lang="en-US" altLang="ko-KR" baseline="0" smtClean="0"/>
                        <a:t> AID(=all), include_played_free_games (=x)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return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가지고 있는 게임 개수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en-US" altLang="ko-KR" smtClean="0"/>
                        <a:t>AID</a:t>
                      </a:r>
                    </a:p>
                    <a:p>
                      <a:pPr latinLnBrk="1"/>
                      <a:r>
                        <a:rPr lang="ko-KR" altLang="en-US" smtClean="0"/>
                        <a:t>플레이타임</a:t>
                      </a:r>
                      <a:endParaRPr lang="en-US" altLang="ko-KR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427984" y="1166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hlinkClick r:id="rId2"/>
              </a:rPr>
              <a:t>http://api.steampowered.com/IPlayerService/GetOwnedGames/v0001/?key=DE028A2732887BCDB1CCE803B9A1A24D&amp;steamid=76561198013979478&amp;format=xml</a:t>
            </a:r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5031714" y="3824173"/>
            <a:ext cx="3364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altLang="ko-KR" sz="1200" smtClean="0"/>
              <a:t>Game_cound : </a:t>
            </a:r>
            <a:r>
              <a:rPr lang="ko-KR" altLang="en-US" sz="1200" smtClean="0"/>
              <a:t>게임 개수</a:t>
            </a:r>
            <a:endParaRPr lang="en-US" altLang="ko-KR" sz="1200" smtClean="0"/>
          </a:p>
          <a:p>
            <a:pPr marL="228600" indent="-228600">
              <a:buFont typeface="Arial" pitchFamily="34" charset="0"/>
              <a:buChar char="•"/>
            </a:pPr>
            <a:r>
              <a:rPr lang="en-US" altLang="ko-KR" sz="1200" smtClean="0"/>
              <a:t>Appid : 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altLang="ko-KR" sz="1200" smtClean="0"/>
              <a:t>Playtime_forever : </a:t>
            </a:r>
            <a:r>
              <a:rPr lang="ko-KR" altLang="en-US" sz="1200" smtClean="0"/>
              <a:t>총 플레이타임</a:t>
            </a:r>
            <a:endParaRPr lang="ko-KR" altLang="en-US" sz="1200"/>
          </a:p>
        </p:txBody>
      </p:sp>
      <p:pic>
        <p:nvPicPr>
          <p:cNvPr id="3074" name="Picture 2" descr="C:\Users\MarkHome\Pictures\Image_2014_02_22_14_58_14_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56" y="3874720"/>
            <a:ext cx="4294348" cy="234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519826"/>
      </p:ext>
    </p:extLst>
  </p:cSld>
  <p:clrMapOvr>
    <a:masterClrMapping/>
  </p:clrMapOvr>
</p:sld>
</file>

<file path=ppt/theme/theme1.xml><?xml version="1.0" encoding="utf-8"?>
<a:theme xmlns:a="http://schemas.openxmlformats.org/drawingml/2006/main" name="수평선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사용자 지정 2">
      <a:majorFont>
        <a:latin typeface="나눔고딕 ExtraBold"/>
        <a:ea typeface="나눔고딕 ExtraBold"/>
        <a:cs typeface=""/>
      </a:majorFont>
      <a:minorFont>
        <a:latin typeface="나눔바른고딕"/>
        <a:ea typeface="나눔바른고딕"/>
        <a:cs typeface=""/>
      </a:minorFont>
    </a:fontScheme>
    <a:fmtScheme name="수평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2383</TotalTime>
  <Words>211</Words>
  <Application>Microsoft Office PowerPoint</Application>
  <PresentationFormat>화면 슬라이드 쇼(4:3)</PresentationFormat>
  <Paragraphs>67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수평선</vt:lpstr>
      <vt:lpstr>Steam Web API 분석</vt:lpstr>
      <vt:lpstr>contents</vt:lpstr>
      <vt:lpstr>formats</vt:lpstr>
      <vt:lpstr>Api (1)</vt:lpstr>
      <vt:lpstr>Api (2)</vt:lpstr>
      <vt:lpstr>Api (2)</vt:lpstr>
      <vt:lpstr>Api (3)</vt:lpstr>
      <vt:lpstr>Api (4)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Steam Web API 분석</dc:title>
  <dc:creator>Mark</dc:creator>
  <cp:lastModifiedBy>MarkHome</cp:lastModifiedBy>
  <cp:revision>12</cp:revision>
  <dcterms:created xsi:type="dcterms:W3CDTF">2014-02-20T01:11:12Z</dcterms:created>
  <dcterms:modified xsi:type="dcterms:W3CDTF">2014-02-22T06:02:21Z</dcterms:modified>
</cp:coreProperties>
</file>