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17049F1-B039-4B3F-9073-EA8FBDC0C241}" type="datetimeFigureOut">
              <a:rPr lang="ko-KR" altLang="en-US" smtClean="0"/>
              <a:t>2014-02-20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Steam Web API </a:t>
            </a:r>
            <a:r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6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mtClean="0"/>
              <a:t>API </a:t>
            </a:r>
            <a:r>
              <a:rPr lang="ko-KR" altLang="en-US" smtClean="0"/>
              <a:t>요청을 </a:t>
            </a:r>
            <a:r>
              <a:rPr lang="en-US" altLang="ko-KR" smtClean="0"/>
              <a:t>JSON / XML / VDF </a:t>
            </a:r>
            <a:r>
              <a:rPr lang="ko-KR" altLang="en-US" smtClean="0"/>
              <a:t>방식으로 가져올 수 있음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JSON</a:t>
            </a:r>
          </a:p>
          <a:p>
            <a:endParaRPr lang="en-US" altLang="ko-KR" smtClean="0"/>
          </a:p>
          <a:p>
            <a:r>
              <a:rPr lang="en-US" altLang="ko-KR" smtClean="0"/>
              <a:t>AID : App ID</a:t>
            </a:r>
          </a:p>
          <a:p>
            <a:r>
              <a:rPr lang="en-US" altLang="ko-KR" smtClean="0"/>
              <a:t>GID : Game ID</a:t>
            </a:r>
          </a:p>
          <a:p>
            <a:r>
              <a:rPr lang="en-US" altLang="ko-KR" smtClean="0"/>
              <a:t>SID : Steam ID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smtClean="0"/>
              <a:t>GetGlobalAchievementPercentagesForApp</a:t>
            </a:r>
          </a:p>
        </p:txBody>
      </p:sp>
      <p:pic>
        <p:nvPicPr>
          <p:cNvPr id="2050" name="Picture 2" descr="C:\Users\Mark\Pictures\Image_2014_02_20_10_10_51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3432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0295" y="4439791"/>
            <a:ext cx="336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 sz="1100" smtClean="0"/>
              <a:t>Name : </a:t>
            </a:r>
            <a:r>
              <a:rPr lang="ko-KR" altLang="en-US" sz="1100" smtClean="0"/>
              <a:t>업적이름</a:t>
            </a:r>
            <a:endParaRPr lang="en-US" altLang="ko-KR" sz="110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ko-KR" sz="1100" smtClean="0"/>
              <a:t>Percent : </a:t>
            </a:r>
            <a:r>
              <a:rPr lang="ko-KR" altLang="en-US" sz="1100" smtClean="0"/>
              <a:t>이 게임을 가지고 있는 모든 사람들 중 이 업적을 클리어한  비율</a:t>
            </a:r>
          </a:p>
          <a:p>
            <a:pPr marL="228600" indent="-228600">
              <a:buFont typeface="Arial" pitchFamily="34" charset="0"/>
              <a:buChar char="•"/>
            </a:pPr>
            <a:endParaRPr lang="ko-KR" altLang="en-US" sz="11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93271"/>
              </p:ext>
            </p:extLst>
          </p:nvPr>
        </p:nvGraphicFramePr>
        <p:xfrm>
          <a:off x="590294" y="2276872"/>
          <a:ext cx="7798129" cy="7416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473826"/>
                <a:gridCol w="63243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Param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GID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return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GID</a:t>
                      </a:r>
                      <a:r>
                        <a:rPr lang="ko-KR" altLang="en-US" smtClean="0"/>
                        <a:t>에 해당하는 업적목록과 총 유저수가 클리어한 비율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/>
              <a:t>GetNewsForApp </a:t>
            </a:r>
          </a:p>
        </p:txBody>
      </p:sp>
      <p:pic>
        <p:nvPicPr>
          <p:cNvPr id="2050" name="Picture 2" descr="C:\Users\Mark\Pictures\Image_2014_02_20_10_10_51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3432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0295" y="4439791"/>
            <a:ext cx="336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 sz="1100" smtClean="0"/>
              <a:t>Name : </a:t>
            </a:r>
            <a:r>
              <a:rPr lang="ko-KR" altLang="en-US" sz="1100" smtClean="0"/>
              <a:t>업적이름</a:t>
            </a:r>
            <a:endParaRPr lang="en-US" altLang="ko-KR" sz="110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ko-KR" sz="1100" smtClean="0"/>
              <a:t>Percent : </a:t>
            </a:r>
            <a:r>
              <a:rPr lang="ko-KR" altLang="en-US" sz="1100" smtClean="0"/>
              <a:t>이 게임을 가지고 있는 모든 사람들 중 이 업적을 클리어한  비율</a:t>
            </a:r>
          </a:p>
          <a:p>
            <a:pPr marL="228600" indent="-228600">
              <a:buFont typeface="Arial" pitchFamily="34" charset="0"/>
              <a:buChar char="•"/>
            </a:pPr>
            <a:endParaRPr lang="ko-KR" altLang="en-US" sz="11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879"/>
              </p:ext>
            </p:extLst>
          </p:nvPr>
        </p:nvGraphicFramePr>
        <p:xfrm>
          <a:off x="590294" y="2276872"/>
          <a:ext cx="7798129" cy="7416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473826"/>
                <a:gridCol w="63243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Param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AID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return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GID</a:t>
                      </a:r>
                      <a:r>
                        <a:rPr lang="ko-KR" altLang="en-US" smtClean="0"/>
                        <a:t>에 해당하는 업적 목록과 총 유저수가 클리어한 비율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65754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사용자 지정 2">
      <a:majorFont>
        <a:latin typeface="나눔고딕 ExtraBold"/>
        <a:ea typeface="나눔고딕 ExtraBold"/>
        <a:cs typeface=""/>
      </a:majorFont>
      <a:minorFont>
        <a:latin typeface="나눔바른고딕"/>
        <a:ea typeface="나눔바른고딕"/>
        <a:cs typeface="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2357</TotalTime>
  <Words>97</Words>
  <Application>Microsoft Office PowerPoint</Application>
  <PresentationFormat>화면 슬라이드 쇼(4:3)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수평선</vt:lpstr>
      <vt:lpstr>Steam Web API 분석</vt:lpstr>
      <vt:lpstr>formats</vt:lpstr>
      <vt:lpstr>Api (1)</vt:lpstr>
      <vt:lpstr>Api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Web API 분석</dc:title>
  <dc:creator>Mark</dc:creator>
  <cp:lastModifiedBy>Mark</cp:lastModifiedBy>
  <cp:revision>8</cp:revision>
  <dcterms:created xsi:type="dcterms:W3CDTF">2014-02-20T01:11:12Z</dcterms:created>
  <dcterms:modified xsi:type="dcterms:W3CDTF">2014-02-21T16:28:19Z</dcterms:modified>
</cp:coreProperties>
</file>