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467F-BB27-4B1D-8293-6830AB81CF05}" type="datetimeFigureOut">
              <a:rPr lang="ko-KR" altLang="en-US" smtClean="0"/>
              <a:pPr/>
              <a:t>2011-07-29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E0DD-721D-44A8-917C-D049A15A54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0364" y="92867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Login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9058" y="928670"/>
            <a:ext cx="477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localId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deviceId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928670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LoginResponse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142852"/>
            <a:ext cx="744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Structure</a:t>
            </a:r>
            <a:r>
              <a:rPr lang="ko-KR" altLang="en-US" dirty="0" smtClean="0"/>
              <a:t>의 경우 빨강색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함수명은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파랑색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검은색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7356" y="164305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GetMeepleList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164305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List&lt;</a:t>
            </a:r>
            <a:r>
              <a:rPr lang="en-US" altLang="ko-KR" dirty="0" err="1" smtClean="0">
                <a:solidFill>
                  <a:srgbClr val="FF0000"/>
                </a:solidFill>
              </a:rPr>
              <a:t>Meeple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868" y="1643050"/>
            <a:ext cx="5325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meepleType</a:t>
            </a:r>
            <a:r>
              <a:rPr lang="en-US" altLang="ko-KR" dirty="0" smtClean="0"/>
              <a:t>, string keyword, string </a:t>
            </a:r>
            <a:r>
              <a:rPr lang="en-US" altLang="ko-KR" dirty="0" err="1" smtClean="0"/>
              <a:t>localId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deviceId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begin,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length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8794" y="264318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GetAgoraList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264318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List&lt;</a:t>
            </a:r>
            <a:r>
              <a:rPr lang="en-US" altLang="ko-KR" dirty="0" smtClean="0">
                <a:solidFill>
                  <a:srgbClr val="FF0000"/>
                </a:solidFill>
              </a:rPr>
              <a:t>Agora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71868" y="2643182"/>
            <a:ext cx="4938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 keyword, string </a:t>
            </a:r>
            <a:r>
              <a:rPr lang="en-US" altLang="ko-KR" dirty="0" err="1" smtClean="0"/>
              <a:t>localId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deviceId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begin,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length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357187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GetAgora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7224" y="357187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Agora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3306" y="3571876"/>
            <a:ext cx="464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agoraKey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localId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deviceId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57356" y="428625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GetChatsCount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14744" y="4286256"/>
            <a:ext cx="464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agoraKey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localId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deviceId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8662" y="428625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43108" y="492919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GetChats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158" y="492919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List&lt;</a:t>
            </a:r>
            <a:r>
              <a:rPr lang="en-US" altLang="ko-KR" dirty="0" smtClean="0">
                <a:solidFill>
                  <a:srgbClr val="FF0000"/>
                </a:solidFill>
              </a:rPr>
              <a:t>Chat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14744" y="4929198"/>
            <a:ext cx="3668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agoraKey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lastChatNumber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localId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deviceId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214290"/>
            <a:ext cx="308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Structure </a:t>
            </a:r>
            <a:r>
              <a:rPr lang="ko-KR" altLang="en-US" dirty="0" smtClean="0"/>
              <a:t>구성 및 설명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928670"/>
            <a:ext cx="3825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LoginResponse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isLoginSuccessful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loginedMeepleType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loginFailedReason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428868"/>
            <a:ext cx="30323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Meeple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meepleType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id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comment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univ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major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promo</a:t>
            </a:r>
          </a:p>
          <a:p>
            <a:r>
              <a:rPr lang="en-US" altLang="ko-KR" dirty="0" smtClean="0"/>
              <a:t>	string high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middle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grade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6248" y="857232"/>
            <a:ext cx="41889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Agora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topic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operatorId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totalChatsCount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totalMeepleCount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recommendationCount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lastChat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lastChatDateTime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7686" y="3429000"/>
            <a:ext cx="3215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Chat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speakerId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chat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chatDateTime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102</Words>
  <Application>Microsoft Office PowerPoint</Application>
  <PresentationFormat>화면 슬라이드 쇼(4:3)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jsryu21</dc:creator>
  <cp:lastModifiedBy>jsryu21</cp:lastModifiedBy>
  <cp:revision>26</cp:revision>
  <dcterms:created xsi:type="dcterms:W3CDTF">2011-07-04T14:11:48Z</dcterms:created>
  <dcterms:modified xsi:type="dcterms:W3CDTF">2011-07-28T17:56:29Z</dcterms:modified>
</cp:coreProperties>
</file>