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7D38-604B-498B-9680-7E193062C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8B6AB-FDB1-462B-9B12-726B6D54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E6F-AD32-4758-BEB5-9D6469B1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34E8-E488-4A60-99E2-F37A630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F58-B392-4FDB-9141-A0634796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4A4-5363-4945-951A-FA0BD6BD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97D0-EA61-4E29-BEAD-CB2A7B8F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20A-BF94-4A0E-91A7-F4A8779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2023D-E5E4-4A68-8F63-44C7C482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E998-79CC-45C1-AC92-BBFE93C2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2C012-1CA2-4BF1-8E82-9AD941EE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7751-6056-49FB-85F7-AC19612B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53D8-3472-4994-AA8E-5F90FDF3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BE5-AA61-419C-9D10-134E096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4CA7-B0EC-4335-BD0D-BA3890A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5A3E-B9BF-4AB6-84D9-BF43E5A9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8E38-9825-49DA-89CD-D884A5D7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4720-9131-4364-9999-D98B3D6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AA97-09A5-4FE6-B67D-D0FBEED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6F30-91CB-422A-BEC7-BDF880C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616C-D1F3-488C-BB40-A1F6621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71D-857F-4A98-BB3F-D3CB7CCB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D324-0C9C-467D-8702-E2EC6DE7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5696-C028-4F9C-966C-8134AD22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96F2-380B-4E6E-A923-C68F63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1F72-9760-4187-AF9D-B437606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1D4C-B518-4BAA-A2AB-7F9B7918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4AA9-87E3-4067-8980-686865F7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81F3-7C1A-4A55-8E83-ECC9B39C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0BFCE-5570-4F07-93A2-805C6284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8F92-49A5-4E51-95BE-2827C455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0B52-7F1C-4F4B-8ABC-2296A549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8383-F86E-4884-9E20-BF23A99C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FB-C823-45B7-86C8-EFEA270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EB6BC-5D82-494F-80C9-21A6309E8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AA665-962A-4E88-A3E6-20F661DBF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D408-FF31-4F76-8BB7-ABDC3E1B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623AC-58E9-48F3-AAEC-37EFB72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C921-4AB9-4414-92F2-F408582E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1AF-C9D1-4AC4-BB52-E37A8F7E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48BCB-A8FD-4BC7-9E4B-CDA9FB82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53B-531B-499E-9CF8-2C222FA3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C1E6-DCF0-4ABE-A218-0D9A0B1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1D8B1-30FD-49F2-8F53-D27EA256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6302-F623-4216-844B-9646F667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7260-A4E0-4455-A2FF-D21E64B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32C-E6B9-46D6-8B85-CD32C9EE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867D-D335-4A1D-A81B-936777F1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5177-0DE2-4582-BD58-65F8D303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D2C-D910-4C05-9171-73AA4FCF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25DC-E376-4E43-8429-8A4023B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CDE4-47F9-4A18-9204-FA6AF11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316-CB86-4D7E-B079-7A20FB7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9B00-3A95-4656-9AF7-1DF3D1294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86EB-673D-4865-9B97-DF02B8D2F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967BC-1609-41DB-B293-60209C80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D619-EC53-4E29-ADAE-E0F1F9E6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4613-00D0-412F-BA22-8AA03FE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D6E6-6D4E-44C0-B090-05CA52C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DC98-0291-459B-89D8-97F7FDC3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D2D6B-4BE6-490A-AE6F-4ECA2FB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9B06-A8E0-4E6D-A84C-B1CF3A5EE24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3132-17F3-4DBC-B64A-C2948C07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33CB-9D90-4DDA-AC15-6C4C8F3D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8D23-AD39-48D4-8FF9-72D58D5CA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22B5-3B9F-424C-B77F-DD5665EB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556"/>
          </a:xfrm>
        </p:spPr>
        <p:txBody>
          <a:bodyPr>
            <a:normAutofit/>
          </a:bodyPr>
          <a:lstStyle/>
          <a:p>
            <a:r>
              <a:rPr lang="en-US" sz="2400" dirty="0" err="1"/>
              <a:t>Klipper</a:t>
            </a:r>
            <a:r>
              <a:rPr lang="en-US" sz="2400" dirty="0"/>
              <a:t>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687-1C03-437E-979C-0C9030D8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>
            <a:normAutofit/>
          </a:bodyPr>
          <a:lstStyle/>
          <a:p>
            <a:r>
              <a:rPr lang="en-US" sz="1800" dirty="0"/>
              <a:t>Default I2C SDA=&gt;P0.0, SCL=&gt;P0.1</a:t>
            </a:r>
          </a:p>
          <a:p>
            <a:r>
              <a:rPr lang="en-US" sz="1800" dirty="0"/>
              <a:t>Default SPI SCK0=&gt;P0.15, MISI0=&gt;P0.17, MOSI0=&gt;P0.18</a:t>
            </a:r>
          </a:p>
          <a:p>
            <a:r>
              <a:rPr lang="en-US" sz="1800" dirty="0"/>
              <a:t>Default USBD+=&gt;P0.29, USBD-=&gt;P0.30, USB connect=&gt;P2.9</a:t>
            </a:r>
          </a:p>
          <a:p>
            <a:r>
              <a:rPr lang="en-US" sz="1800" dirty="0"/>
              <a:t>Default Serial RX=&gt;P0.3, TX=&gt;P0.2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8938"/>
              </p:ext>
            </p:extLst>
          </p:nvPr>
        </p:nvGraphicFramePr>
        <p:xfrm>
          <a:off x="215392" y="292946"/>
          <a:ext cx="8159118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47776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930847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STCLK — System tick timer clock input. The maximum STCLK frequency is 1/4 of the Arm processor clock frequency CCLK.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MAT0[1] — Match output for Timer 0,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output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CTS1 — Clear to Send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 — Master In Slave Out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LCD7 / SDA / SID / 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MCI1 — Motor control PWM channel 1, input. Also Quadrature Encoder Interface PHB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MISO0 — Master In Slave Out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LCD5 / SCL / 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MCABORT — Motor control PWM, LOW-active fast abort.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PWM1[3] — Pulse Width Modulator 1, channel 3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LCDRS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MCOA0 — Motor control PWM channel 0, output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USB_PPWR — Port Power enable signal for USB port. (LPC1769/68/66/65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CAP1[1] — Capture input for Timer 1,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BTN_ENC / BTN_CLK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P0[28] — General purpose digital input/output pin. Output is open-drain.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SCL0 — I2C0 clock input/output. Open-drain output (for I2C-bus compliance).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USB_SCL — USB port I2C serial clock (OTG transceiver,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8CC792-6E20-42B9-A9F6-1ED39218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035" y="207602"/>
            <a:ext cx="1590675" cy="124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58D551-1CA0-4E98-B3D4-BC8AB6F1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035" y="2384298"/>
            <a:ext cx="16002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78C59-2F99-442F-84D7-956912674408}"/>
              </a:ext>
            </a:extLst>
          </p:cNvPr>
          <p:cNvSpPr txBox="1"/>
          <p:nvPr/>
        </p:nvSpPr>
        <p:spPr>
          <a:xfrm>
            <a:off x="8327012" y="2206379"/>
            <a:ext cx="3717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EXP1 supports </a:t>
            </a:r>
            <a:r>
              <a:rPr lang="en-US" sz="800" dirty="0" err="1"/>
              <a:t>Creality</a:t>
            </a:r>
            <a:r>
              <a:rPr lang="en-US" sz="800" dirty="0"/>
              <a:t> stock display without SD card reader and single cable on EXP3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B6604-276A-468D-B323-FC3747D2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727" y="3717799"/>
            <a:ext cx="3612835" cy="16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07611"/>
              </p:ext>
            </p:extLst>
          </p:nvPr>
        </p:nvGraphicFramePr>
        <p:xfrm>
          <a:off x="215392" y="292946"/>
          <a:ext cx="7686043" cy="65514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LCD6 / CS_SEL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MCOB0 — Motor control PWM channel 0, output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USB_PWRD — Power Status for USB port (host power switch,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MAT1[0] — Match output for Timer 1,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LCD4 / BTN_EN2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P1[20]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MCI0 — Motor control PWM channel 0, input. Also Quadrature Encoder Interface PHA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channel 2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LCDE / 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USB_UP_LED — USB </a:t>
                      </a:r>
                      <a:r>
                        <a:rPr lang="en-US" sz="900" b="0" dirty="0" err="1"/>
                        <a:t>GoodLink</a:t>
                      </a:r>
                      <a:r>
                        <a:rPr lang="en-US" sz="900" b="0" dirty="0"/>
                        <a:t> LED indicator. It is LOW when the device is configured (non-control endpoints enabled), or when the host is enabled and has detected a device on the bus. It is HIGH when the device is not configured, or when host is enabled and has not detected a device on the bus, or during global suspend. It transitions between LOW and HIGH (flashes) when the host is enabled and detects activity on the bus.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PWM1[1] — Pulse Width Modulator 1, channel 1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CAP1[0] — Capture input for Timer 1,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Beeper / Beeper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VBUS — Monitors the presence of USB bus power. (LPC1769/68/66/65/64 only). Note: This signal must be HIGH for USB reset to occur.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AD0[4] — A/D converter 0, input 4.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TD2 — CAN2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CAP2[1] — Capture input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P4[28]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RX_MCLK — I2S receive master clock. (LPC1769/68/67/66/65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58D551-1CA0-4E98-B3D4-BC8AB6F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28" y="292946"/>
            <a:ext cx="16002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7CDA0-1BA5-4F0F-B4AD-BD67F1A5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29" y="1626446"/>
            <a:ext cx="4127722" cy="1860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B340D-4F03-4580-9197-5337B98A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996" y="4116324"/>
            <a:ext cx="3000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48966"/>
              </p:ext>
            </p:extLst>
          </p:nvPr>
        </p:nvGraphicFramePr>
        <p:xfrm>
          <a:off x="215392" y="292946"/>
          <a:ext cx="7686043" cy="59456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CAP2[0] — Capture input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ENET_MDIO — Ethernet MIIM data input and output.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ENET_REF_CLK — Ethernet reference clock.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ENET_RXD1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ENET_CRS — Ethernet carrier sense.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E1CS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ENET_TXD1 — Ethernet transmit data 1.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39D81DE-C206-4804-9CCA-741F4301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476" y="214884"/>
            <a:ext cx="3000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34748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X-TX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P4[29]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TX_MCLK — I2S transmit master clock. (LPC1769/68/67/66/65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MAT2[1] — Match output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RXD3 — Receiver input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X-RX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ENET_MDIO — Ethernet MIIM data input and output.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Y-TX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ENET_MDC — Ethernet MIIM clock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Y-RX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ENET_REF_CLK — Ethernet reference clock.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Z-TX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ENET_RX_ER — Ethernet receive error.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Z-RX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ENET_RXD1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843457A-3488-4D7D-840B-2B4CAC93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156" y="163258"/>
            <a:ext cx="1781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44302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E0-TX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ENET_RXD0 — Ethernet receive data.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E0-RX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ENET_CRS — Ethernet carrier sense.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E1-TX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ENET_TX_EN — Ethernet transmit data enable.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E1-RX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ENET_TXD1 — Ethernet transmit data 1. (LPC1769/68/67/66/64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843457A-3488-4D7D-840B-2B4CAC93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156" y="163258"/>
            <a:ext cx="17811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8C45F-EE5A-472F-A14C-AAA99F70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0" y="0"/>
            <a:ext cx="11956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03889"/>
              </p:ext>
            </p:extLst>
          </p:nvPr>
        </p:nvGraphicFramePr>
        <p:xfrm>
          <a:off x="465328" y="292946"/>
          <a:ext cx="7357431" cy="6252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X+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P1[28]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MCOA2 — Motor control PWM channel 2, output A.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PCAP1[0] — Capture input for PWM1, channel 0.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MAT0[0] — Match output for Timer 0, channel 0.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X-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P1[29]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MCOB2 — Motor control PWM channel 2, output B.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PCAP1[1] — Capture input for PWM1,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366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MAT0[1] — Match output for Timer 0,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Y+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MCOB1 — Motor control PWM channel 1, output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PWM1[6] — Pulse Width Modulator 1, channel 6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CAP0[0] — Capture input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Y-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P1[27] — General purpose digital input/output pin.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CLKOUT — Clock output pin.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USB_OVRCR — USB port Over-Current status. (LPC1769/68/66/65 only).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CAP0[1] — Capture input for Timer 0, channel 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Z+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50" b="0" dirty="0"/>
                        <a:t>P1.24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MCI2 — Motor control PWM channel 2, input. Also Quadrature Encoder Interface INDEX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PWM1[5] — Pulse Width Modulator 1, channel 5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3">
                  <a:txBody>
                    <a:bodyPr/>
                    <a:lstStyle/>
                    <a:p>
                      <a:r>
                        <a:rPr lang="en-US" sz="1050" b="0" dirty="0"/>
                        <a:t>Z-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050" b="0" dirty="0"/>
                        <a:t>P1.25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P1[25]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MCOA1 — Motor control PWM channel 1, output 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MAT1[1] — Match output for Timer 1,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7F1655A-3B0F-4C98-82E4-98854A8B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72" y="207264"/>
            <a:ext cx="3894099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9244"/>
              </p:ext>
            </p:extLst>
          </p:nvPr>
        </p:nvGraphicFramePr>
        <p:xfrm>
          <a:off x="136144" y="201506"/>
          <a:ext cx="7589206" cy="65132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X-EN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b="0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P2[1]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PWM1[2] — Pulse Width Modulator 1, channel 2 output.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RXD1 — Receiver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X-STEP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P2[2]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PWM1[3] — Pulse Width Modulator 1, channel 3 output.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CTS1 — Clear to Send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TRACEDATA[3] — Trace data, bit 3.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X-DIR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2.6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P2[6]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PCAP1[0] — Capture input for PWM1, channel 0.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RI1 — Ring Indicator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TRACECLK — Trace Clock.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Y-EN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2.8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P2[8]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TD2 — CAN2 transmitter output. (LPC1769/68/66/65/64 only).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TXD2 — Transmitter output for UART2.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Y-STEP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0.19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P0[19]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DSR1 — Data Set Ready input for UART1.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SDA1 — I2C1 data input/output (this is not an I2C-bus compliant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open-drain pin).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Y-DIR</a:t>
                      </a:r>
                      <a:endParaRPr lang="en-US" sz="1000" b="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000" dirty="0"/>
                        <a:t>0.20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P0[20] — General purpose digital input/output pin.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DTR1 — Data Terminal Ready output for UART1. Can also be configured to be an RS-485/EIA-485 output enable signal.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I/O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SCL1 — I2C1 clock input/output (this is not an I2C-bus compliant open-drain pin).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FF59F8-1B27-43C7-920B-D3C9DDEA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64" y="292946"/>
            <a:ext cx="4063936" cy="175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526D4-316A-4D10-9AA4-1E07EEAA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64" y="3720084"/>
            <a:ext cx="4045835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34380"/>
              </p:ext>
            </p:extLst>
          </p:nvPr>
        </p:nvGraphicFramePr>
        <p:xfrm>
          <a:off x="215392" y="292946"/>
          <a:ext cx="7628893" cy="63608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Z-EN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RI1 — Ring Indicator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34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RD1 — CAN1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Z-STEP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RTS1 — Request to Send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TD1 — CAN1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Z-DIR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EINT1 — External interrupt 1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E0-EN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EINT2 — External interrupt 2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E0-STEP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P2[13]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EINT3 — External interrupt 3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E0-DIR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RXD2 — Receiver input for UART2.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SCL2 — I2C2 clock input/output (this is not an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MAT3[1] — Match output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DB6896C-25B5-4736-9A09-7F358382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80" y="206312"/>
            <a:ext cx="4343919" cy="1793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1FCFF-CF47-4853-8AC9-35AD3E2B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278" y="3531108"/>
            <a:ext cx="414364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6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53163"/>
              </p:ext>
            </p:extLst>
          </p:nvPr>
        </p:nvGraphicFramePr>
        <p:xfrm>
          <a:off x="215392" y="292946"/>
          <a:ext cx="7628893" cy="6183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E1-EN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TXD2 — Transmitter output for UART2.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SDA2 — I2C2 data input/output (this is not an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MAT3[0] — Match output for Timer 3,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E1-STEP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TD1 — CAN1 transmitter output.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RXD3 — Receiver input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SCL1 — I2C1 clock input/output.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E1-DIR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RD1 — CAN1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SDA1 — I2C1 data input/output. (This is not an I2C-bus compliant open-drain pin).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AD0[2] — A/D converter 0, input 2.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TXD3 — Transmitter output for UART3.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TH0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AD0[1] — A/D converter 0, input 1.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I2SRX_WS — Receive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CAP3[1] — Capture input for Timer 3,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TB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AD0[0] — A/D converter 0, input 0.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I2SRX_CLK — Receive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CAP3[0] — Capture input for Timer 3,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C17FC8-13AC-4A6B-8CAC-29A0415E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45" y="292946"/>
            <a:ext cx="4161842" cy="220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E3DA2-098B-424A-9A9F-FC1ACD24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11" y="3429000"/>
            <a:ext cx="4085730" cy="19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400619"/>
              </p:ext>
            </p:extLst>
          </p:nvPr>
        </p:nvGraphicFramePr>
        <p:xfrm>
          <a:off x="215392" y="292946"/>
          <a:ext cx="7686043" cy="64143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SERVO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P2[0]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PWM1[1] — Pulse Width Modulator 1, channel 1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SD-DATA2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P0[27] — General purpose digital input/output pin. Output is open-drain.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SDA0 — I2C0 data input/output. Open-drain output (for I2C-bus compliance).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USB_SDA — USB port I2C serial data (OTG transceiver, LPC1769/68/66/65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SD-MISO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I2STX_WS — Transmit Word Select. It is driven by the master and received by the slave. Corresponds to the signal WS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MISO1 — Master In Slave Out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MAT2[2] — Match output for Timer 2, channel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SD-SCK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I2STX_CLK — Transmit Clock. It is driven by the master and received by the slave. Corresponds to the signal SCK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MAT2[1] — Match output for Timer 2, channel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SD-MOSI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P0[9]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I2STX_SDA — Transmit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MOSI1 — Master Out Slave In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MAT2[3] — Match output for Timer 2, channel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SD-SSEL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I2SRX_SDA — Receive data. It is driven by the transmitter and read by the receiver. Corresponds to the signal SD in the I2S-bus specification. (LPC1769/68/67/66/65/63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SSEL1 — Slave Select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MAT2[0] — Match output for Timer 2,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414CC0-3AF0-440F-AD4E-86D317CF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20" y="292946"/>
            <a:ext cx="3966835" cy="1352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334E0-F6BD-4048-825E-14390C8D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376" y="1932432"/>
            <a:ext cx="4187570" cy="18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8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1454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FAN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PWM1[4] — Pulse Width Modulator 1, channel 4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TRACEDATA[2] — Trace data, bit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P2[4]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PWM1[5] — Pulse Width Modulator 1, channel 5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DSR1 — Data Set Ready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TRACEDATA[1] — Trace data, bit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HE0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P2[7]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RD2 — CAN2 receiver input. (LPC1769/68/66/65/64 only).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RTS1 — Request to Send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BED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P2[5]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PWM1[6] — Pulse Width Modulator 1, channel 6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DTR1 — Data Terminal Ready output for UART1. Can also be configured to be an RS-485/EIA-485 output enable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TRACEDATA[0] — Trace data, bit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TX0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P0[2]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TXD0 — Transmitter output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AD0[7] — A/D converter 0, input 7.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RX0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P0[3]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RXD0 — Receiver input for UART0.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900" b="0" dirty="0"/>
                        <a:t>AD0[6] — A/D converter 0, input 6.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52545C2-B1C0-453F-A7B3-2CC2D996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88" y="348043"/>
            <a:ext cx="4159462" cy="2571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433B4-2D12-407E-AAC4-1E8A39EA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588" y="4061460"/>
            <a:ext cx="4124962" cy="17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3F8733-9FA5-4414-B88C-84AADDCA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1009"/>
              </p:ext>
            </p:extLst>
          </p:nvPr>
        </p:nvGraphicFramePr>
        <p:xfrm>
          <a:off x="215392" y="292946"/>
          <a:ext cx="7686043" cy="5865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179269556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19489899"/>
                    </a:ext>
                  </a:extLst>
                </a:gridCol>
                <a:gridCol w="658062">
                  <a:extLst>
                    <a:ext uri="{9D8B030D-6E8A-4147-A177-3AD203B41FA5}">
                      <a16:colId xmlns:a16="http://schemas.microsoft.com/office/drawing/2014/main" val="540933180"/>
                    </a:ext>
                  </a:extLst>
                </a:gridCol>
                <a:gridCol w="5822433">
                  <a:extLst>
                    <a:ext uri="{9D8B030D-6E8A-4147-A177-3AD203B41FA5}">
                      <a16:colId xmlns:a16="http://schemas.microsoft.com/office/drawing/2014/main" val="901308328"/>
                    </a:ext>
                  </a:extLst>
                </a:gridCol>
              </a:tblGrid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RESET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813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86907"/>
                  </a:ext>
                </a:extLst>
              </a:tr>
              <a:tr h="1352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1620"/>
                  </a:ext>
                </a:extLst>
              </a:tr>
              <a:tr h="18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5958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MOSI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P0[18]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191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DCD1 — Data Carrier Detect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402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MOSI0 — Master Out Slave In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71236"/>
                  </a:ext>
                </a:extLst>
              </a:tr>
              <a:tr h="225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MOSI — Master Out Slave In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26833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SD_CSEL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P0[16]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106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RXD1 — Receiver input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0887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SSEL0 — Slave Select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33899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SSEL — Slave Select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30474"/>
                  </a:ext>
                </a:extLst>
              </a:tr>
              <a:tr h="20574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SCK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P0[15]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474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TXD1 — Transmitter output for UART1.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537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SCK0 — Serial clock for SSP0.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08988"/>
                  </a:ext>
                </a:extLst>
              </a:tr>
              <a:tr h="199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SCK — Serial clock for SPI.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39314"/>
                  </a:ext>
                </a:extLst>
              </a:tr>
              <a:tr h="200170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SD_DET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P1[31]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66233"/>
                  </a:ext>
                </a:extLst>
              </a:tr>
              <a:tr h="16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SCK1 — Serial Clock for SSP1.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126"/>
                  </a:ext>
                </a:extLst>
              </a:tr>
              <a:tr h="256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dirty="0"/>
                        <a:t>AD0[5] — A/D converter 0, input 5.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7342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83160"/>
                  </a:ext>
                </a:extLst>
              </a:tr>
              <a:tr h="199727"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BTN_EN1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900" b="0" dirty="0"/>
                        <a:t>P3.25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P3[25] — General purpose digital input/output pin.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44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MAT0[0] — Match output for Timer 0, channel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3736"/>
                  </a:ext>
                </a:extLst>
              </a:tr>
              <a:tr h="29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PWM1[2] — Pulse Width Modulator 1, output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14286"/>
                  </a:ext>
                </a:extLst>
              </a:tr>
              <a:tr h="117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624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8CC792-6E20-42B9-A9F6-1ED39218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02" y="292946"/>
            <a:ext cx="1590675" cy="124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5AE69-7DBC-43B7-88AB-B08BEACA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96" y="1813751"/>
            <a:ext cx="4063804" cy="18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3638</Words>
  <Application>Microsoft Office PowerPoint</Application>
  <PresentationFormat>Widescreen</PresentationFormat>
  <Paragraphs>602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Klipper Defaults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Krishnamoorthy</dc:creator>
  <cp:lastModifiedBy>Kannan Krishnamoorthy</cp:lastModifiedBy>
  <cp:revision>51</cp:revision>
  <dcterms:created xsi:type="dcterms:W3CDTF">2019-04-08T17:18:00Z</dcterms:created>
  <dcterms:modified xsi:type="dcterms:W3CDTF">2019-04-08T20:49:37Z</dcterms:modified>
</cp:coreProperties>
</file>