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5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7D38-604B-498B-9680-7E193062C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8B6AB-FDB1-462B-9B12-726B6D54E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FE6F-AD32-4758-BEB5-9D6469B1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34E8-E488-4A60-99E2-F37A6307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0F58-B392-4FDB-9141-A0634796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64A4-5363-4945-951A-FA0BD6BD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197D0-EA61-4E29-BEAD-CB2A7B8F8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820A-BF94-4A0E-91A7-F4A8779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2023D-E5E4-4A68-8F63-44C7C482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E998-79CC-45C1-AC92-BBFE93C2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1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2C012-1CA2-4BF1-8E82-9AD941EE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7751-6056-49FB-85F7-AC19612B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53D8-3472-4994-AA8E-5F90FDF3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7BE5-AA61-419C-9D10-134E0964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4CA7-B0EC-4335-BD0D-BA3890AB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5A3E-B9BF-4AB6-84D9-BF43E5A9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8E38-9825-49DA-89CD-D884A5D7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4720-9131-4364-9999-D98B3D66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9AA97-09A5-4FE6-B67D-D0FBEEDC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6F30-91CB-422A-BEC7-BDF880C2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616C-D1F3-488C-BB40-A1F66216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C71D-857F-4A98-BB3F-D3CB7CCB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1D324-0C9C-467D-8702-E2EC6DE7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5696-C028-4F9C-966C-8134AD22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96F2-380B-4E6E-A923-C68F6366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1F72-9760-4187-AF9D-B437606A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1D4C-B518-4BAA-A2AB-7F9B79180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24AA9-87E3-4067-8980-686865F75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81F3-7C1A-4A55-8E83-ECC9B39C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BFCE-5570-4F07-93A2-805C6284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E8F92-49A5-4E51-95BE-2827C455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0B52-7F1C-4F4B-8ABC-2296A549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8383-F86E-4884-9E20-BF23A99C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CD3FB-C823-45B7-86C8-EFEA2701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EB6BC-5D82-494F-80C9-21A6309E8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AA665-962A-4E88-A3E6-20F661DBF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D408-FF31-4F76-8BB7-ABDC3E1B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623AC-58E9-48F3-AAEC-37EFB72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8C921-4AB9-4414-92F2-F408582E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D1AF-C9D1-4AC4-BB52-E37A8F7E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48BCB-A8FD-4BC7-9E4B-CDA9FB82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A53B-531B-499E-9CF8-2C222FA3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FC1E6-DCF0-4ABE-A218-0D9A0B12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1D8B1-30FD-49F2-8F53-D27EA256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76302-F623-4216-844B-9646F667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7260-A4E0-4455-A2FF-D21E64BF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132C-E6B9-46D6-8B85-CD32C9EE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867D-D335-4A1D-A81B-936777F1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5177-0DE2-4582-BD58-65F8D3036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EFD2C-D910-4C05-9171-73AA4FCF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25DC-E376-4E43-8429-8A4023BC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CDE4-47F9-4A18-9204-FA6AF115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4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4316-CB86-4D7E-B079-7A20FB7D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B9B00-3A95-4656-9AF7-1DF3D1294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86EB-673D-4865-9B97-DF02B8D2F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967BC-1609-41DB-B293-60209C80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7D619-EC53-4E29-ADAE-E0F1F9E6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14613-00D0-412F-BA22-8AA03FEF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5D6E6-6D4E-44C0-B090-05CA52CB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ADC98-0291-459B-89D8-97F7FDC3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D2D6B-4BE6-490A-AE6F-4ECA2FBDC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9B06-A8E0-4E6D-A84C-B1CF3A5EE24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3132-17F3-4DBC-B64A-C2948C074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333CB-9D90-4DDA-AC15-6C4C8F3D1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22B5-3B9F-424C-B77F-DD5665EB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556"/>
          </a:xfrm>
        </p:spPr>
        <p:txBody>
          <a:bodyPr>
            <a:normAutofit/>
          </a:bodyPr>
          <a:lstStyle/>
          <a:p>
            <a:r>
              <a:rPr lang="en-US" sz="2400" dirty="0" err="1"/>
              <a:t>Klipper</a:t>
            </a:r>
            <a:r>
              <a:rPr lang="en-US" sz="2400" dirty="0"/>
              <a:t>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D687-1C03-437E-979C-0C9030D8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681"/>
            <a:ext cx="10515600" cy="5114282"/>
          </a:xfrm>
        </p:spPr>
        <p:txBody>
          <a:bodyPr>
            <a:normAutofit/>
          </a:bodyPr>
          <a:lstStyle/>
          <a:p>
            <a:r>
              <a:rPr lang="en-US" sz="1800" dirty="0"/>
              <a:t>Default i2c_bus SDA=&gt;PB6, SCL=&gt;PB7</a:t>
            </a:r>
          </a:p>
          <a:p>
            <a:r>
              <a:rPr lang="en-US" sz="1800" dirty="0"/>
              <a:t>Default i2c1 SDA=&gt;PB10, SCL=&gt;PB11</a:t>
            </a:r>
          </a:p>
          <a:p>
            <a:r>
              <a:rPr lang="en-US" sz="1800" dirty="0"/>
              <a:t>Default SPI1 SCK=&gt;PB13, MIS0=&gt;PB14, MOSI=&gt;PB15</a:t>
            </a:r>
          </a:p>
          <a:p>
            <a:r>
              <a:rPr lang="en-US" sz="1800" dirty="0"/>
              <a:t>Default SPI2 SCK=&gt;PA5, MIS0=&gt;PA6, MOSI=&gt;PA7</a:t>
            </a:r>
          </a:p>
          <a:p>
            <a:r>
              <a:rPr lang="en-US" sz="1800" dirty="0"/>
              <a:t>Default SPI3 SCK=&gt;PB3, MIS0=&gt;PB4, MOSI=&gt;PB5</a:t>
            </a:r>
          </a:p>
          <a:p>
            <a:r>
              <a:rPr lang="en-US" sz="1800" dirty="0"/>
              <a:t>Default USBD+=&gt;PA12, USBD-=&gt;PA11</a:t>
            </a:r>
          </a:p>
          <a:p>
            <a:r>
              <a:rPr lang="en-US" sz="1800" dirty="0"/>
              <a:t>Default Serial1 RX=&gt;PA10, TX=&gt;PA9</a:t>
            </a:r>
          </a:p>
          <a:p>
            <a:r>
              <a:rPr lang="en-US" sz="1800" dirty="0"/>
              <a:t>Default Serial2 RX=&gt;PA3, TX=&gt;PA2</a:t>
            </a:r>
          </a:p>
          <a:p>
            <a:r>
              <a:rPr lang="en-US" sz="1800" dirty="0"/>
              <a:t>Default Serial3 RX=&gt;PD9, TX=&gt;PD8</a:t>
            </a:r>
          </a:p>
          <a:p>
            <a:r>
              <a:rPr lang="en-US" sz="1800" dirty="0"/>
              <a:t>Default Serial4 RX=&gt;PB11, TX=&gt;PB10</a:t>
            </a:r>
          </a:p>
          <a:p>
            <a:r>
              <a:rPr lang="en-US" sz="1800" dirty="0"/>
              <a:t>Default ADC PA0, PA1, PA2, PA3, PA4, PA5, PA6, PA7, PB0, PB1, PC0, PC1, PC2, PC3, PC4, PC5, PF6, PF7, PF8, PF9, PF10, PF3, PF4, PF5</a:t>
            </a:r>
          </a:p>
          <a:p>
            <a:endParaRPr lang="en-US" sz="1800" dirty="0"/>
          </a:p>
          <a:p>
            <a:endParaRPr lang="en-US" sz="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399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58376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97408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213099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LCDE /</a:t>
                      </a:r>
                    </a:p>
                    <a:p>
                      <a:r>
                        <a:rPr lang="en-US" sz="900" b="0" dirty="0"/>
                        <a:t>D_MOSI (LCD_ENABLE) /</a:t>
                      </a:r>
                    </a:p>
                    <a:p>
                      <a:r>
                        <a:rPr lang="en-US" sz="900" b="0" dirty="0"/>
                        <a:t>BTN_EN1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USART1_TX/ TIM1_CH2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BEEPER / </a:t>
                      </a:r>
                    </a:p>
                    <a:p>
                      <a:r>
                        <a:rPr lang="en-US" sz="900" b="0" dirty="0"/>
                        <a:t>BEEPER / </a:t>
                      </a:r>
                    </a:p>
                    <a:p>
                      <a:r>
                        <a:rPr lang="en-US" sz="900" b="0" dirty="0"/>
                        <a:t>BEEPER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SPI3_NSS/ I2S3_WS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TIM2_CH1_ETR/PA15 / SPI1_NSS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C0DDFB-93FE-4BF6-AF08-6F5595894409}"/>
              </a:ext>
            </a:extLst>
          </p:cNvPr>
          <p:cNvSpPr txBox="1"/>
          <p:nvPr/>
        </p:nvSpPr>
        <p:spPr>
          <a:xfrm>
            <a:off x="8092657" y="5965042"/>
            <a:ext cx="359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CR-10 / Ender 3 Stock Display / EXP3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AA9CC489-3E66-4FB1-8E17-5B591FC41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39279"/>
              </p:ext>
            </p:extLst>
          </p:nvPr>
        </p:nvGraphicFramePr>
        <p:xfrm>
          <a:off x="8173598" y="4795855"/>
          <a:ext cx="380301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505">
                  <a:extLst>
                    <a:ext uri="{9D8B030D-6E8A-4147-A177-3AD203B41FA5}">
                      <a16:colId xmlns:a16="http://schemas.microsoft.com/office/drawing/2014/main" val="666216056"/>
                    </a:ext>
                  </a:extLst>
                </a:gridCol>
                <a:gridCol w="1901505">
                  <a:extLst>
                    <a:ext uri="{9D8B030D-6E8A-4147-A177-3AD203B41FA5}">
                      <a16:colId xmlns:a16="http://schemas.microsoft.com/office/drawing/2014/main" val="2748736840"/>
                    </a:ext>
                  </a:extLst>
                </a:gridCol>
              </a:tblGrid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VCC / EXP1_10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 / EXP1_9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51218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EXT-SDA / D-MOSI /  PB7 / EXP1_8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EXT-A3 / D-CS / PB8 / EXP1_7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57427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EXT-A1 / D-SCK / PB9 / EXP1_6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EXT-RX1 / BTN_EN1 / PA10 / EXP1_5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11859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RESET / EXP1_4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EXT-TX1 / BTN_EN2 / PA9 / EXP1_3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32464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EXT-SCL / BTN_CLICK / PB6 / EXP1_2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EXT-A4 / BEEPER / PA15 / EXP1_1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8557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AD4D48C-A7D1-4314-8428-2D492313DEB4}"/>
              </a:ext>
            </a:extLst>
          </p:cNvPr>
          <p:cNvSpPr txBox="1"/>
          <p:nvPr/>
        </p:nvSpPr>
        <p:spPr>
          <a:xfrm>
            <a:off x="8011716" y="146213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Generic EXP1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82B3C66B-0E54-4EB8-BE00-49286CF21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49239"/>
              </p:ext>
            </p:extLst>
          </p:nvPr>
        </p:nvGraphicFramePr>
        <p:xfrm>
          <a:off x="8092657" y="292946"/>
          <a:ext cx="380301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505">
                  <a:extLst>
                    <a:ext uri="{9D8B030D-6E8A-4147-A177-3AD203B41FA5}">
                      <a16:colId xmlns:a16="http://schemas.microsoft.com/office/drawing/2014/main" val="666216056"/>
                    </a:ext>
                  </a:extLst>
                </a:gridCol>
                <a:gridCol w="1901505">
                  <a:extLst>
                    <a:ext uri="{9D8B030D-6E8A-4147-A177-3AD203B41FA5}">
                      <a16:colId xmlns:a16="http://schemas.microsoft.com/office/drawing/2014/main" val="2748736840"/>
                    </a:ext>
                  </a:extLst>
                </a:gridCol>
              </a:tblGrid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VCC / EXP1_10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 / EXP1_9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51218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EXT-SDA / D-MOSI /  PB7 / EXP1_8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EXT-A3 / D-CS / PB8 / EXP1_7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57427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EXT-A1 / D-SCK / PB9 / EXP1_6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EXT-RX1 / BTN_EN1 / PA10 / EXP1_5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11859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RESET / EXP1_4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EXT-TX1 / BTN_EN2 / PA9 / EXP1_3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32464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EXT-SCL / BTN_CLICK / PB6 / EXP1_2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EXT-A4 / BEEPER / PA15 / EXP1_1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8557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64BC74F-12FF-4F7E-990B-2F5498F9C46E}"/>
              </a:ext>
            </a:extLst>
          </p:cNvPr>
          <p:cNvSpPr txBox="1"/>
          <p:nvPr/>
        </p:nvSpPr>
        <p:spPr>
          <a:xfrm>
            <a:off x="8011716" y="351582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Generic EXP2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6F44FB84-4E47-45A8-9C30-73F6CFE64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05893"/>
              </p:ext>
            </p:extLst>
          </p:nvPr>
        </p:nvGraphicFramePr>
        <p:xfrm>
          <a:off x="8092657" y="2346641"/>
          <a:ext cx="380301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505">
                  <a:extLst>
                    <a:ext uri="{9D8B030D-6E8A-4147-A177-3AD203B41FA5}">
                      <a16:colId xmlns:a16="http://schemas.microsoft.com/office/drawing/2014/main" val="666216056"/>
                    </a:ext>
                  </a:extLst>
                </a:gridCol>
                <a:gridCol w="1901505">
                  <a:extLst>
                    <a:ext uri="{9D8B030D-6E8A-4147-A177-3AD203B41FA5}">
                      <a16:colId xmlns:a16="http://schemas.microsoft.com/office/drawing/2014/main" val="2748736840"/>
                    </a:ext>
                  </a:extLst>
                </a:gridCol>
              </a:tblGrid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VCC / EXP1_10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 / EXP1_9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51218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EXT-SDA / D-MOSI /  PB7 / EXP1_8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EXT-A3 / D-CS / PB8 / EXP1_7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57427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EXT-A1 / D-SCK / PB9 / EXP1_6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EXT-RX1 / BTN_EN1 / PA10 / EXP1_5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11859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RESET / EXP1_4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EXT-TX1 / BTN_EN2 / PA9 / EXP1_3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32464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EXT-SCL / BTN_CLICK / PB6 / EXP1_2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EXT-A4 / BEEPER / PA15 / EXP1_1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8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39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58647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M_MISO3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NJTRST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SPI3_MISO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dirty="0"/>
                        <a:t>PB4 / TIM3_CH1 SPI1_MISO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M_MOSI3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b="0" dirty="0"/>
                        <a:t>I2C1_SMBA/ SPI3_MOSI I2S3_SD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b="0" dirty="0"/>
                        <a:t>TIM3_CH2 / SPI1_MOSI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M_SCK3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SPI3_SCK / I2S3_CK/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PB3/TRACESWO/TIM2_CH2 / SPI1_SCK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M_X_CS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UART4_TX/SDIO_D2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USART3_TX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M_Y_CS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PC11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UART4_RX/SDIO_D3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USART3_RX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M_Z_CS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PC12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UART5_TX/SDIO_CK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USART3_CK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839860-4B19-4C30-93E6-226E26A73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112" y="141945"/>
            <a:ext cx="3994496" cy="199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9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55754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15786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M_E0_CS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TIM3_ETR/UART5_RX/ SDIO_CMD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SPI1_MISO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SPI1_MISO/ TIM8_BKIN/ADC12_IN6 /TIM3_CH1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TIM1_BKIN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SPI1_SCK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SPI1_SCK/DAC_OUT2/ADC12_IN5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SPI1_MOSI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SPI1_MOSI/ TIM8_CH1N/ADC12_IN7 TIM3_CH2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b="0" dirty="0"/>
                        <a:t>TIM1_CH1N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RESET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NRST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C576B5E-4140-44C1-8A7A-097DDF35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112" y="141945"/>
            <a:ext cx="3994496" cy="1997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89DBDB-39AE-4072-B037-E1A46AF2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083" y="4652875"/>
            <a:ext cx="3057525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28C6E-0FDB-47B8-A203-8C0ADC9A8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988" y="2855606"/>
            <a:ext cx="3190743" cy="10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418F1B-25E5-42BD-BDBA-DC553EDD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55" y="0"/>
            <a:ext cx="10443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410331"/>
              </p:ext>
            </p:extLst>
          </p:nvPr>
        </p:nvGraphicFramePr>
        <p:xfrm>
          <a:off x="465328" y="292946"/>
          <a:ext cx="7331456" cy="62520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7194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491982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17625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464655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X_STOP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ADC123_IN11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Y_STOP</a:t>
                      </a:r>
                      <a:endParaRPr lang="en-US" sz="105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PC0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I/O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ADC123_IN10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366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Z_STOP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PC15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I/O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OSC32_OUT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E0_STOP</a:t>
                      </a:r>
                      <a:endParaRPr lang="en-US" sz="105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PC2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I/O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ADC123_IN12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PROBE</a:t>
                      </a:r>
                      <a:endParaRPr lang="en-US" sz="105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PC14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I/O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/>
                        <a:t>OSC32_IN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3">
                  <a:txBody>
                    <a:bodyPr/>
                    <a:lstStyle/>
                    <a:p>
                      <a:r>
                        <a:rPr lang="en-US" sz="1050" dirty="0"/>
                        <a:t>SERVOS</a:t>
                      </a:r>
                      <a:endParaRPr lang="en-US" sz="1050" b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050" dirty="0"/>
                        <a:t>PA1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I/O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I/O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USART2_RTS/ ADC123_IN1/ TIM5_CH2/TIM2_CH2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E1444C0-D223-47F0-8319-EB0E2D3E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609" y="292946"/>
            <a:ext cx="3035678" cy="3908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30B933-B884-4A29-88F4-26C4A9CB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534" y="5595599"/>
            <a:ext cx="3993998" cy="1155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E1B524-F237-4370-92DE-F60D61B37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495" y="4086285"/>
            <a:ext cx="3232037" cy="13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2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44523"/>
              </p:ext>
            </p:extLst>
          </p:nvPr>
        </p:nvGraphicFramePr>
        <p:xfrm>
          <a:off x="136144" y="201506"/>
          <a:ext cx="7589206" cy="622109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X_EN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PC7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b="0" dirty="0"/>
                        <a:t>I2S3_MCK/ TIM8_CH2/SDIO_D7 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X_STEP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PC6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b="0" dirty="0"/>
                        <a:t>I2S2_MCK/ TIM8_CH1/SDIO_D6 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1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X_DIR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PB15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dirty="0"/>
                        <a:t>SPI2_MOSI/I2S2_SD TIM1_CH3N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Y_EN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PB14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dirty="0"/>
                        <a:t>SPI2_MISO/TIM1_CH2N USART3_RTS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Y_STEP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PB13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/>
                        <a:t>SPI2_SCK/I2S2_CK USART3_CTS(9)/ TIM1_CH1N 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Y_DIR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PB12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SPI2_NSS/I2S2_WS/ I2C2_SMBA/ USART3_CK/ TIM1_BKIN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CB6E687-32E8-4193-962A-55D874E9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53" y="0"/>
            <a:ext cx="4292885" cy="24915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8F173C-AE91-4CD5-BEC9-DDA52E11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77" y="3967991"/>
            <a:ext cx="4060261" cy="2579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44DCA-B573-4141-84C4-D0061A2DA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774" y="2478197"/>
            <a:ext cx="3020035" cy="14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61629"/>
              </p:ext>
            </p:extLst>
          </p:nvPr>
        </p:nvGraphicFramePr>
        <p:xfrm>
          <a:off x="215392" y="292946"/>
          <a:ext cx="7628893" cy="59772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I2C2_SDA/USART3_RX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Z_STEP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I2C2_SCL/USART3_TX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Z_DIR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PB2/BOOT1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E0_EN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 ADC12_IN9/TIM3_CH4/ TIM8_CH3N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E0_STEP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ADC12_IN8/TIM3_CH3 TIM8_CH2N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E0_DIR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ADC12_IN15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6E2B18-8186-429B-8FFE-9F467516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930" y="172673"/>
            <a:ext cx="3998232" cy="2004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747128-42F3-4944-98BC-115E3C7E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42" y="4449705"/>
            <a:ext cx="4035903" cy="2235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56E6A-D14C-453A-A74B-02A107DF0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042" y="2318883"/>
            <a:ext cx="2622740" cy="19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6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93251"/>
              </p:ext>
            </p:extLst>
          </p:nvPr>
        </p:nvGraphicFramePr>
        <p:xfrm>
          <a:off x="215392" y="292946"/>
          <a:ext cx="762889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HE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TIM8_CH3/SDIO_D0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TIM3_CH3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FAN0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USART1_CK/ TIM1_CH1/MCO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HB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TIM8_CH4/SDIO_D1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TIM3_CH4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TH0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WKUP/USART2_CTS/ ADC123_IN0 TIM2_CH1_ETR TIM5_CH1/TIM8_ETR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THB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ADC123_IN13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USB D+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USART1_RTS/USBDP/ CAN_TX/TIM1_ETR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8BD64A2-2AE2-4CB9-9BB4-00A6BF46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285" y="2875633"/>
            <a:ext cx="4320299" cy="1701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B4B06B-3956-41C9-81D6-20635269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224" y="360726"/>
            <a:ext cx="4003384" cy="2382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F719C6-09B4-4306-AA7B-3DE0CD42F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709" y="4709353"/>
            <a:ext cx="2318931" cy="2009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55105D-3BB5-4BFA-8182-C0FA7D8E5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2290" y="2406482"/>
            <a:ext cx="1834318" cy="338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70AB0-19BB-4A52-9081-7D12D6535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2290" y="4764110"/>
            <a:ext cx="1861220" cy="5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51888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74368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4975355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USB D-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USART1_CTS/USBDM /CAN_RX/TIM1_CH4(9)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SD_DET (NO_USE)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SD_MISO / SPI1-MISO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SPI1_MISO/ TIM8_BKIN/ADC12_IN6 /TIM3_CH1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SD_SCK / SPI1-SCK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SPI1_SCK/DAC_OUT2/ADC12_IN5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SD_MOSI / SPI1-MOSI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SPI1_MOSI/ TIM8_CH1N/ADC12_IN7/ TIM3_CH2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SD_SSEL (ONBOARD_SD_CS)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SPI1_NSS/ USART2_CK/DAC_OUT1/ADC12_IN4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3840F50-C2AE-4472-AE95-5E88C8E9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547" y="2677007"/>
            <a:ext cx="3793603" cy="197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24511-092C-4EC3-A2A2-1F2F065BD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547" y="292946"/>
            <a:ext cx="2660304" cy="230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8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0629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TX0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USART2_TX/TIM5_CH3 ADC123_IN2/ TIM2_CH3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RX0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USART2_RX/TIM5_CH4/ ADC123_IN3/TIM2_CH4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RESET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NRST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SWCLK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JTCK-SWCLK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SWIO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JTMS-SWDIO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CEF29DF-B336-481D-B2B2-79B6A8550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144" y="292946"/>
            <a:ext cx="4124962" cy="17967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2CF838-D645-4BC5-B3DA-C8C0D1F84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013" y="2948599"/>
            <a:ext cx="3923223" cy="2291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02E3B8-01C7-4FE8-B002-D0338193F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801" y="5326937"/>
            <a:ext cx="3648390" cy="96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8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30464"/>
              </p:ext>
            </p:extLst>
          </p:nvPr>
        </p:nvGraphicFramePr>
        <p:xfrm>
          <a:off x="215393" y="292946"/>
          <a:ext cx="8055772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76703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256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034189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LCD7 /</a:t>
                      </a:r>
                    </a:p>
                    <a:p>
                      <a:r>
                        <a:rPr lang="en-US" sz="900" b="0" dirty="0"/>
                        <a:t>NO-USE /</a:t>
                      </a:r>
                    </a:p>
                    <a:p>
                      <a:r>
                        <a:rPr lang="en-US" sz="900" b="0" dirty="0"/>
                        <a:t>D_MOSI (LCD_ENABLE) 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b="0" dirty="0"/>
                        <a:t> I2C1_SDA / FSMC_NADV / TIM4_CH2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USART1_RX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LCD5 /</a:t>
                      </a:r>
                    </a:p>
                    <a:p>
                      <a:r>
                        <a:rPr lang="en-US" sz="900" b="0" dirty="0"/>
                        <a:t>NO-USE /</a:t>
                      </a:r>
                    </a:p>
                    <a:p>
                      <a:r>
                        <a:rPr lang="en-US" sz="900" b="0" dirty="0"/>
                        <a:t>D_SCK (LCD_D4)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TIM4_CH4/SDIO_D5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I2C1_SDA / CAN_TX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LCDRS /</a:t>
                      </a:r>
                    </a:p>
                    <a:p>
                      <a:r>
                        <a:rPr lang="en-US" sz="900" b="0" dirty="0"/>
                        <a:t>D_CS (LCD_RS) /</a:t>
                      </a:r>
                    </a:p>
                    <a:p>
                      <a:r>
                        <a:rPr lang="en-US" sz="900" b="0" dirty="0"/>
                        <a:t>RESET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BTN_ENC / </a:t>
                      </a:r>
                    </a:p>
                    <a:p>
                      <a:r>
                        <a:rPr lang="en-US" sz="900" b="0" dirty="0"/>
                        <a:t>BTN_CLICK (BTN_ENC) / </a:t>
                      </a:r>
                    </a:p>
                    <a:p>
                      <a:r>
                        <a:rPr lang="en-US" sz="900" b="0" dirty="0"/>
                        <a:t>BTN_CLICK (BTN_ENC) 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I2C1_SCL/ TIM4_CH1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USART1_TX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LCD6 / </a:t>
                      </a:r>
                    </a:p>
                    <a:p>
                      <a:r>
                        <a:rPr lang="en-US" sz="900" b="0" dirty="0"/>
                        <a:t>NO_USE /</a:t>
                      </a:r>
                    </a:p>
                    <a:p>
                      <a:r>
                        <a:rPr lang="en-US" sz="900" b="0" dirty="0"/>
                        <a:t>D_CS (LCD_RS)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TIM4_CH3/SDIO_D4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 I2C1_SCL/ CAN_RX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LCD4 / </a:t>
                      </a:r>
                    </a:p>
                    <a:p>
                      <a:r>
                        <a:rPr lang="en-US" sz="900" b="0" dirty="0"/>
                        <a:t>D_SCK (LCD_D4) / </a:t>
                      </a:r>
                    </a:p>
                    <a:p>
                      <a:r>
                        <a:rPr lang="en-US" sz="900" b="0" dirty="0"/>
                        <a:t>BTN_EN2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USART1_RX/ TIM1_CH3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478C59-2F99-442F-84D7-956912674408}"/>
              </a:ext>
            </a:extLst>
          </p:cNvPr>
          <p:cNvSpPr txBox="1"/>
          <p:nvPr/>
        </p:nvSpPr>
        <p:spPr>
          <a:xfrm>
            <a:off x="10107517" y="506514"/>
            <a:ext cx="177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EXP1 supports </a:t>
            </a:r>
            <a:r>
              <a:rPr lang="en-US" sz="800" dirty="0" err="1"/>
              <a:t>Creality</a:t>
            </a:r>
            <a:r>
              <a:rPr lang="en-US" sz="800" dirty="0"/>
              <a:t> stock display without SD card reader and single cable on EXP3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0B418-850F-4984-9153-36770D09F7E3}"/>
              </a:ext>
            </a:extLst>
          </p:cNvPr>
          <p:cNvSpPr txBox="1"/>
          <p:nvPr/>
        </p:nvSpPr>
        <p:spPr>
          <a:xfrm>
            <a:off x="8461247" y="292946"/>
            <a:ext cx="3052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/>
              <a:t>EXP1 / EXP1 Serial Display / EXP3 Serial Display No SD Card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E6E36-FBD8-471B-8479-57798EE16250}"/>
              </a:ext>
            </a:extLst>
          </p:cNvPr>
          <p:cNvSpPr txBox="1"/>
          <p:nvPr/>
        </p:nvSpPr>
        <p:spPr>
          <a:xfrm>
            <a:off x="8308050" y="5990209"/>
            <a:ext cx="359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CR-10 / Ender 3 Stock Display / EXP3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ADA55F-F1A9-4A60-B653-5C93F187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166" y="497024"/>
            <a:ext cx="818117" cy="1090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10BFC1-8038-4E9C-A432-F4A739A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501" y="1708401"/>
            <a:ext cx="2797736" cy="3018952"/>
          </a:xfrm>
          <a:prstGeom prst="rect">
            <a:avLst/>
          </a:prstGeom>
        </p:spPr>
      </p:pic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87ABA298-8D32-4C38-9215-60F394F3D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02719"/>
              </p:ext>
            </p:extLst>
          </p:nvPr>
        </p:nvGraphicFramePr>
        <p:xfrm>
          <a:off x="8388991" y="4821022"/>
          <a:ext cx="380301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505">
                  <a:extLst>
                    <a:ext uri="{9D8B030D-6E8A-4147-A177-3AD203B41FA5}">
                      <a16:colId xmlns:a16="http://schemas.microsoft.com/office/drawing/2014/main" val="666216056"/>
                    </a:ext>
                  </a:extLst>
                </a:gridCol>
                <a:gridCol w="1901505">
                  <a:extLst>
                    <a:ext uri="{9D8B030D-6E8A-4147-A177-3AD203B41FA5}">
                      <a16:colId xmlns:a16="http://schemas.microsoft.com/office/drawing/2014/main" val="2748736840"/>
                    </a:ext>
                  </a:extLst>
                </a:gridCol>
              </a:tblGrid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VCC / EXP1_10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 / EXP1_9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51218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EXT-SDA / D-MOSI /  PB7 / EXP1_8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EXT-A3 / D-CS / PB8 / EXP1_7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57427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EXT-A1 / D-SCK / PB9 / EXP1_6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EXT-RX1 / BTN_EN1 / PA10 / EXP1_5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11859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RESET / EXP1_4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EXT-TX1 / BTN_EN2 / PA9 / EXP1_3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32464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r>
                        <a:rPr lang="en-US" sz="900" dirty="0"/>
                        <a:t>EXT-SCL / BTN_CLICK / PB6 / EXP1_2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EXT-A4 / BEEPER / PA15 / EXP1_1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8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6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1606</Words>
  <Application>Microsoft Office PowerPoint</Application>
  <PresentationFormat>Widescreen</PresentationFormat>
  <Paragraphs>400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Klipper Defaults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Krishnamoorthy</dc:creator>
  <cp:lastModifiedBy>Kannan Krishnamoorthy</cp:lastModifiedBy>
  <cp:revision>123</cp:revision>
  <dcterms:created xsi:type="dcterms:W3CDTF">2019-04-08T17:18:00Z</dcterms:created>
  <dcterms:modified xsi:type="dcterms:W3CDTF">2019-10-26T07:14:58Z</dcterms:modified>
</cp:coreProperties>
</file>