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D38-604B-498B-9680-7E193062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B6AB-FDB1-462B-9B12-726B6D54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E6F-AD32-4758-BEB5-9D6469B1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34E8-E488-4A60-99E2-F37A630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F58-B392-4FDB-9141-A0634796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4A4-5363-4945-951A-FA0BD6B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97D0-EA61-4E29-BEAD-CB2A7B8F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820A-BF94-4A0E-91A7-F4A8779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023D-E5E4-4A68-8F63-44C7C482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E998-79CC-45C1-AC92-BBFE93C2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C012-1CA2-4BF1-8E82-9AD941EE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7751-6056-49FB-85F7-AC19612B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53D8-3472-4994-AA8E-5F90FDF3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BE5-AA61-419C-9D10-134E096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4CA7-B0EC-4335-BD0D-BA3890A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5A3E-B9BF-4AB6-84D9-BF43E5A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8E38-9825-49DA-89CD-D884A5D7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4720-9131-4364-9999-D98B3D6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AA97-09A5-4FE6-B67D-D0FBEED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6F30-91CB-422A-BEC7-BDF880C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616C-D1F3-488C-BB40-A1F6621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C71D-857F-4A98-BB3F-D3CB7CCB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D324-0C9C-467D-8702-E2EC6DE7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696-C028-4F9C-966C-8134AD22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96F2-380B-4E6E-A923-C68F636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1F72-9760-4187-AF9D-B437606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4C-B518-4BAA-A2AB-7F9B7918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24AA9-87E3-4067-8980-686865F7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81F3-7C1A-4A55-8E83-ECC9B39C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BFCE-5570-4F07-93A2-805C628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8F92-49A5-4E51-95BE-2827C45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B52-7F1C-4F4B-8ABC-2296A549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8383-F86E-4884-9E20-BF23A99C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D3FB-C823-45B7-86C8-EFEA270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EB6BC-5D82-494F-80C9-21A6309E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A665-962A-4E88-A3E6-20F661DB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D408-FF31-4F76-8BB7-ABDC3E1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623AC-58E9-48F3-AAEC-37EFB72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C921-4AB9-4414-92F2-F408582E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1AF-C9D1-4AC4-BB52-E37A8F7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48BCB-A8FD-4BC7-9E4B-CDA9FB8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53B-531B-499E-9CF8-2C222FA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C1E6-DCF0-4ABE-A218-0D9A0B1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D8B1-30FD-49F2-8F53-D27EA256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6302-F623-4216-844B-9646F667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7260-A4E0-4455-A2FF-D21E64B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32C-E6B9-46D6-8B85-CD32C9E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867D-D335-4A1D-A81B-936777F1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5177-0DE2-4582-BD58-65F8D303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FD2C-D910-4C05-9171-73AA4FCF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25DC-E376-4E43-8429-8A4023B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CDE4-47F9-4A18-9204-FA6AF11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4316-CB86-4D7E-B079-7A20FB7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9B00-3A95-4656-9AF7-1DF3D129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86EB-673D-4865-9B97-DF02B8D2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67BC-1609-41DB-B293-60209C8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D619-EC53-4E29-ADAE-E0F1F9E6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4613-00D0-412F-BA22-8AA03FE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D6E6-6D4E-44C0-B090-05CA52CB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DC98-0291-459B-89D8-97F7FDC3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2D6B-4BE6-490A-AE6F-4ECA2FBD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9B06-A8E0-4E6D-A84C-B1CF3A5EE24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3132-17F3-4DBC-B64A-C2948C07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33CB-9D90-4DDA-AC15-6C4C8F3D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22B5-3B9F-424C-B77F-DD5665EB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556"/>
          </a:xfrm>
        </p:spPr>
        <p:txBody>
          <a:bodyPr>
            <a:normAutofit/>
          </a:bodyPr>
          <a:lstStyle/>
          <a:p>
            <a:r>
              <a:rPr lang="en-US" sz="2400" dirty="0" err="1"/>
              <a:t>Klipper</a:t>
            </a:r>
            <a:r>
              <a:rPr lang="en-US" sz="2400" dirty="0"/>
              <a:t>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687-1C03-437E-979C-0C9030D8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>
            <a:normAutofit/>
          </a:bodyPr>
          <a:lstStyle/>
          <a:p>
            <a:r>
              <a:rPr lang="en-US" sz="1800" dirty="0"/>
              <a:t>Default I2C SDA=&gt;P0.0, SCL=&gt;P0.1</a:t>
            </a:r>
          </a:p>
          <a:p>
            <a:r>
              <a:rPr lang="en-US" sz="1800" dirty="0"/>
              <a:t>Default SPI SCK0=&gt;P0.15, MISI0=&gt;P0.17, MOSI0=&gt;P0.18</a:t>
            </a:r>
          </a:p>
          <a:p>
            <a:r>
              <a:rPr lang="en-US" sz="1800" dirty="0"/>
              <a:t>Default USBD+=&gt;P0.29, USBD-=&gt;P0.30, USB connect=&gt;P2.9</a:t>
            </a:r>
          </a:p>
          <a:p>
            <a:r>
              <a:rPr lang="en-US" sz="1800" dirty="0"/>
              <a:t>Default Serial RX=&gt;P0.3, TX=&gt;P0.2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9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64686"/>
              </p:ext>
            </p:extLst>
          </p:nvPr>
        </p:nvGraphicFramePr>
        <p:xfrm>
          <a:off x="215393" y="292946"/>
          <a:ext cx="8055772" cy="59456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1631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2719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STCLK — System tick timer clock input. The maximum STCLK frequency is 1/4 of the Arm processor clock frequency CCLK.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MAT0[1] — Match output for Timer 0,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PWM1[3] — Pulse Width Modulator 1, output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SD_MISO (MISO_PIN)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CTS1 — Clear to Send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 — Master In Slave Out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8CC792-6E20-42B9-A9F6-1ED39218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035" y="207602"/>
            <a:ext cx="1590675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7BA223-3E34-4F91-A5F7-E672C280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98" y="1867852"/>
            <a:ext cx="2324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38523"/>
              </p:ext>
            </p:extLst>
          </p:nvPr>
        </p:nvGraphicFramePr>
        <p:xfrm>
          <a:off x="215393" y="292946"/>
          <a:ext cx="8055772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76703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034189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LCD7 /</a:t>
                      </a:r>
                    </a:p>
                    <a:p>
                      <a:r>
                        <a:rPr lang="en-US" sz="900" b="0" dirty="0"/>
                        <a:t>NO-USE /</a:t>
                      </a:r>
                    </a:p>
                    <a:p>
                      <a:r>
                        <a:rPr lang="en-US" sz="900" b="0" dirty="0"/>
                        <a:t>D_MOSI (LCD_ENABLE)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MCI1 — Motor control PWM channel 1, input. Also Quadrature Encoder Interface PHB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LCD5 /</a:t>
                      </a:r>
                    </a:p>
                    <a:p>
                      <a:r>
                        <a:rPr lang="en-US" sz="900" b="0" dirty="0"/>
                        <a:t>NO-USE /</a:t>
                      </a:r>
                    </a:p>
                    <a:p>
                      <a:r>
                        <a:rPr lang="en-US" sz="900" b="0" dirty="0"/>
                        <a:t>D_SCK (LCD_D4)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MCABORT — Motor control PWM, LOW-active fast abort.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PWM1[3] — Pulse Width Modulator 1, channel 3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SSEL0 — Slave Select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LCDRS /</a:t>
                      </a:r>
                    </a:p>
                    <a:p>
                      <a:r>
                        <a:rPr lang="en-US" sz="900" b="0" dirty="0"/>
                        <a:t>D_CS (LCD_RS) /</a:t>
                      </a:r>
                    </a:p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MCOA0 — Motor control PWM channel 0, output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USB_PPWR — Port Power enable signal for USB port. (LPC1769/68/66/65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CAP1[1] — Capture input for Timer 1,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BTN_ENC / </a:t>
                      </a:r>
                    </a:p>
                    <a:p>
                      <a:r>
                        <a:rPr lang="en-US" sz="900" b="0" dirty="0"/>
                        <a:t>BTN_CLICK (BTN_ENC) / </a:t>
                      </a:r>
                    </a:p>
                    <a:p>
                      <a:r>
                        <a:rPr lang="en-US" sz="900" b="0" dirty="0"/>
                        <a:t>BTN_CLICK (BTN_ENC)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P0[28] — General purpose digital input/output pin. Output is open-drain. (open collector)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SCL0 — I2C0 clock input/output. Open-drain output (for I2C-bus compliance).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USB_SCL — USB port I2C serial clock (OTG transceiver,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LCD6 / </a:t>
                      </a:r>
                    </a:p>
                    <a:p>
                      <a:r>
                        <a:rPr lang="en-US" sz="900" b="0" dirty="0"/>
                        <a:t>NO_USE /</a:t>
                      </a:r>
                    </a:p>
                    <a:p>
                      <a:r>
                        <a:rPr lang="en-US" sz="900" b="0" dirty="0"/>
                        <a:t>D_CS (LCD_RS)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MCOB0 — Motor control PWM channel 0, output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USB_PWRD — Power Status for USB port (host power switch,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MAT1[0] — Match output for Timer 1,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LCD4 / </a:t>
                      </a:r>
                    </a:p>
                    <a:p>
                      <a:r>
                        <a:rPr lang="en-US" sz="900" b="0" dirty="0"/>
                        <a:t>D_SCK (LCD_D4) / </a:t>
                      </a:r>
                    </a:p>
                    <a:p>
                      <a:r>
                        <a:rPr lang="en-US" sz="900" b="0" dirty="0"/>
                        <a:t>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MCI0 — Motor control PWM channel 0, input. Also Quadrature Encoder Interface PHA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PWM1[2] — Pulse Width Modulator 1, channel 2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78C59-2F99-442F-84D7-956912674408}"/>
              </a:ext>
            </a:extLst>
          </p:cNvPr>
          <p:cNvSpPr txBox="1"/>
          <p:nvPr/>
        </p:nvSpPr>
        <p:spPr>
          <a:xfrm>
            <a:off x="10107517" y="506514"/>
            <a:ext cx="177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EXP1 supports </a:t>
            </a:r>
            <a:r>
              <a:rPr lang="en-US" sz="800" dirty="0" err="1"/>
              <a:t>Creality</a:t>
            </a:r>
            <a:r>
              <a:rPr lang="en-US" sz="800" dirty="0"/>
              <a:t> stock display without SD card reader and single cable on EXP3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DDE65-30D6-41C1-91B4-E7E07F72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166" y="3598164"/>
            <a:ext cx="3078703" cy="781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8D551-1CA0-4E98-B3D4-BC8AB6F1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247" y="506514"/>
            <a:ext cx="1600200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0B418-850F-4984-9153-36770D09F7E3}"/>
              </a:ext>
            </a:extLst>
          </p:cNvPr>
          <p:cNvSpPr txBox="1"/>
          <p:nvPr/>
        </p:nvSpPr>
        <p:spPr>
          <a:xfrm>
            <a:off x="8461247" y="292946"/>
            <a:ext cx="3052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/>
              <a:t>EXP1 / EXP1 Serial Display / EXP3 Serial Display No SD Card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E6E36-FBD8-471B-8479-57798EE16250}"/>
              </a:ext>
            </a:extLst>
          </p:cNvPr>
          <p:cNvSpPr txBox="1"/>
          <p:nvPr/>
        </p:nvSpPr>
        <p:spPr>
          <a:xfrm>
            <a:off x="8461247" y="4393176"/>
            <a:ext cx="293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CR-10 / Ender 3 Stock Display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C1D5A-6A62-419B-9A3E-41C3566A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004" y="1752480"/>
            <a:ext cx="2022348" cy="16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91297"/>
              </p:ext>
            </p:extLst>
          </p:nvPr>
        </p:nvGraphicFramePr>
        <p:xfrm>
          <a:off x="215392" y="292946"/>
          <a:ext cx="7686043" cy="64371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371856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213099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LCDE /</a:t>
                      </a:r>
                    </a:p>
                    <a:p>
                      <a:r>
                        <a:rPr lang="en-US" sz="900" b="0" dirty="0"/>
                        <a:t>D_MOSI (LCD_ENABLE) /</a:t>
                      </a:r>
                    </a:p>
                    <a:p>
                      <a:r>
                        <a:rPr lang="en-US" sz="900" b="0" dirty="0"/>
                        <a:t>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USB_UP_LED — USB </a:t>
                      </a:r>
                      <a:r>
                        <a:rPr lang="en-US" sz="900" b="0" dirty="0" err="1"/>
                        <a:t>GoodLink</a:t>
                      </a:r>
                      <a:r>
                        <a:rPr lang="en-US" sz="900" b="0" dirty="0"/>
                        <a:t> LED indicator. It is LOW when the device is configured (non-control endpoints enabled), or when the host is enabled and has detected a device on the bus. It is HIGH when the device is not configured, or when host is enabled and has not detected a device on the bus, or during global suspend. It transitions between LOW and HIGH (flashes) when the host is enabled and detects activity on the bus.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PWM1[1] — Pulse Width Modulator 1, channel 1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CAP1[0] — Capture input for Timer 1,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BEEPER / </a:t>
                      </a:r>
                    </a:p>
                    <a:p>
                      <a:r>
                        <a:rPr lang="en-US" sz="900" b="0" dirty="0"/>
                        <a:t>BEEPER / </a:t>
                      </a:r>
                    </a:p>
                    <a:p>
                      <a:r>
                        <a:rPr lang="en-US" sz="900" b="0" dirty="0"/>
                        <a:t>BEEPER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P1[30] — General purpose digital input/output pin. (not 5V tolerant)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VBUS — Monitors the presence of USB bus power. (LPC1769/68/66/65/64 only). Note: This signal must be HIGH for USB reset to occur.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AD0[4] — A/D converter 0, input 4.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58D551-1CA0-4E98-B3D4-BC8AB6F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28" y="292946"/>
            <a:ext cx="160020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40135-91B2-4478-BF8B-41159CE2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46" y="292947"/>
            <a:ext cx="2611105" cy="66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82BA8-1E24-4C7F-8179-D568769CEF57}"/>
              </a:ext>
            </a:extLst>
          </p:cNvPr>
          <p:cNvSpPr txBox="1"/>
          <p:nvPr/>
        </p:nvSpPr>
        <p:spPr>
          <a:xfrm>
            <a:off x="9392744" y="965030"/>
            <a:ext cx="2731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CR-10 / Ender 3 Stock Display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8E96F-E41A-4863-81DB-33AAB6FE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004" y="1752480"/>
            <a:ext cx="2022348" cy="16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9688"/>
              </p:ext>
            </p:extLst>
          </p:nvPr>
        </p:nvGraphicFramePr>
        <p:xfrm>
          <a:off x="215392" y="292946"/>
          <a:ext cx="7686043" cy="60828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I2SRX_WS — Receive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TD2 — CAN2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CAP2[1] — Capture input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P4[28]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RX_MCLK — I2S receive master clock. (LPC1769/68/67/66/65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MAT2[0] — Match output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I2SRX_CLK — Receive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RD2 — CAN2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CAP2[0] — Capture input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M_X_CS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ENET_MDIO — Ethernet MIIM data input and output.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M_Y_CS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ENET_REF_CLK — Ethernet reference clock.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M_Z_CS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ENET_RXD1 — Ethernet receive data.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5829E83-FC70-419B-93B0-EBA47D07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3098673"/>
            <a:ext cx="3597529" cy="2182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8651D9-4649-42A5-AE47-71730401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35" y="50292"/>
            <a:ext cx="2943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42671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M_E0_CS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ENET_CRS — Ethernet carrier sense.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M_E1_CS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ENET_TXD1 — Ethernet transmit data 1.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C6EDBC7-5480-4FBA-886A-83FB29BC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3098673"/>
            <a:ext cx="3597529" cy="218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FAA0A-88B9-4816-869A-D796E132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95" y="68580"/>
            <a:ext cx="2943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8786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X_TX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P4[29]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TX_MCLK — I2S transmit master clock. (LPC1769/68/67/66/65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MAT2[1] — Match output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RXD3 — Receiver input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X_RX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ENET_MDIO — Ethernet MIIM data input and output.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Y_TX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ENET_MDC — Ethernet MIIM clock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Y_RX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ENET_REF_CLK — Ethernet reference clock.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ENET_RX_ER — Ethernet receive error.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ENET_RXD1 — Ethernet receive data.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843457A-3488-4D7D-840B-2B4CAC93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156" y="163258"/>
            <a:ext cx="1781175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20CBD-9BEE-4733-A806-7FBE0322E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10" y="3098673"/>
            <a:ext cx="3597529" cy="2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21348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ENET_RXD0 — Ethernet receive data.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ENET_CRS — Ethernet carrier sense.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ENET_TX_EN — Ethernet transmit data enable.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ENET_TXD1 — Ethernet transmit data 1.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843457A-3488-4D7D-840B-2B4CAC93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156" y="163258"/>
            <a:ext cx="1781175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B3789-80F5-42CB-AA88-455E98CC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10" y="3098673"/>
            <a:ext cx="3597529" cy="2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8C45F-EE5A-472F-A14C-AAA99F70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0" y="0"/>
            <a:ext cx="11956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32841"/>
              </p:ext>
            </p:extLst>
          </p:nvPr>
        </p:nvGraphicFramePr>
        <p:xfrm>
          <a:off x="465328" y="292946"/>
          <a:ext cx="7331456" cy="6252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7194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491982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17625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464655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X+_STOP /</a:t>
                      </a:r>
                    </a:p>
                    <a:p>
                      <a:r>
                        <a:rPr lang="en-US" sz="1050" b="0" dirty="0"/>
                        <a:t>E0_DIAG1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MCOA2 — Motor control PWM channel 2, output A.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PCAP1[0] — Capture input for PWM1, channel 0.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MAT0[0] — Match output for Timer 0, channel 0.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X-_STOP /</a:t>
                      </a:r>
                    </a:p>
                    <a:p>
                      <a:r>
                        <a:rPr lang="en-US" sz="1050" dirty="0"/>
                        <a:t>X_DIAG1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P1.29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P1[29] — General purpose digital input/output pin.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MCOB2 — Motor control PWM channel 2, output B.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PCAP1[1] — Capture input for PWM1, channel 1.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366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MAT0[1] — Match output for Timer 0, channel 1.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Y+_STOP / </a:t>
                      </a:r>
                    </a:p>
                    <a:p>
                      <a:r>
                        <a:rPr lang="en-US" sz="1050" dirty="0"/>
                        <a:t>E1_DIAG1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P1.26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P1[26] — General purpose digital input/output pin.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MCOB1 — Motor control PWM channel 1, output B.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PWM1[6] — Pulse Width Modulator 1, channel 6 output.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CAP0[0] — Capture input for Timer 0, channel 0.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Y-_STOP /</a:t>
                      </a:r>
                    </a:p>
                    <a:p>
                      <a:r>
                        <a:rPr lang="en-US" sz="1050" dirty="0"/>
                        <a:t>Y_DIAG1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P1.27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P1[27] — General purpose digital input/output pin.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CLKOUT — Clock output pin.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USB_OVRCR — USB port Over-Current status. (LPC1769/68/66/65 only).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CAP0[1] — Capture input for Timer 0, channel 1.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Z+_STOP</a:t>
                      </a:r>
                      <a:endParaRPr lang="en-US" sz="105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dirty="0"/>
                        <a:t>P1.24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P1[24] — General purpose digital input/output pin.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MCI2 — Motor control PWM channel 2, input. Also Quadrature Encoder Interface INDEX input.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PWM1[5] — Pulse Width Modulator 1, channel 5 output.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MOSI0 — Master Out Slave in for SSP0.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3">
                  <a:txBody>
                    <a:bodyPr/>
                    <a:lstStyle/>
                    <a:p>
                      <a:r>
                        <a:rPr lang="en-US" sz="1050" dirty="0"/>
                        <a:t>Z-_STOP /</a:t>
                      </a:r>
                    </a:p>
                    <a:p>
                      <a:r>
                        <a:rPr lang="en-US" sz="1050" dirty="0"/>
                        <a:t>Z_DIAG1</a:t>
                      </a:r>
                      <a:endParaRPr lang="en-US" sz="1050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050" dirty="0"/>
                        <a:t>P1.25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I/O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P1[25] — General purpose digital input/output pin.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MCOA1 — Motor control PWM channel 1, output A.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MAT1[1] — Match output for Timer 1, channel 1.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7F1655A-3B0F-4C98-82E4-98854A8B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72" y="207264"/>
            <a:ext cx="3894099" cy="52852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6E4AA0-57C7-4CC7-B370-FCB8A902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503" y="5999988"/>
            <a:ext cx="2105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45"/>
              </p:ext>
            </p:extLst>
          </p:nvPr>
        </p:nvGraphicFramePr>
        <p:xfrm>
          <a:off x="136144" y="201506"/>
          <a:ext cx="7589206" cy="65132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X_EN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P2[1]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PWM1[2] — Pulse Width Modulator 1, channel 2 output.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RXD1 — Receiver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2.2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P2[2]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PWM1[3] — Pulse Width Modulator 1, channel 3 output.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CTS1 — Clear to Send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TRACEDATA[3] — Trace data, bit 3.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2.6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P2[6]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PCAP1[0] — Capture input for PWM1, channel 0.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RI1 — Ring Indicator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TRACECLK — Trace Clock.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Y_EN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2.8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P2[8]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TD2 — CAN2 transmitter output. (LPC1769/68/66/65/64 only).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TXD2 — Transmitter output for UART2.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0.19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P0[19]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DSR1 — Data Set Ready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SDA1 — I2C1 data input/output (this is not an I2C-bus compliant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open-drain pin).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Y_DIR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0.20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P0[20]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DTR1 — Data Terminal Ready output for UART1. Can also be configured to be an RS-485/EIA-485 output enable signal.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SCL1 — I2C1 clock input/output (this is not an I2C-bus compliant open-drain pin).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FF59F8-1B27-43C7-920B-D3C9DDEA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64" y="292946"/>
            <a:ext cx="4063936" cy="175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526D4-316A-4D10-9AA4-1E07EEAA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64" y="3720084"/>
            <a:ext cx="4045835" cy="1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51584"/>
              </p:ext>
            </p:extLst>
          </p:nvPr>
        </p:nvGraphicFramePr>
        <p:xfrm>
          <a:off x="215392" y="292946"/>
          <a:ext cx="7628893" cy="63608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RI1 — Ring Indicator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RD1 — CAN1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RTS1 — Request to Send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TD1 — CAN1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EINT1 — External interrupt 1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EINT2 — External interrupt 2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I2STX_WS — Transmit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EINT3 — External interrupt 3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I2STX_SDA — Transmit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RXD2 — Receiver input for UART2.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SCL2 — I2C2 clock input/output (this is not an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MAT3[1] — Match output for Timer 3,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DB6896C-25B5-4736-9A09-7F358382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80" y="206312"/>
            <a:ext cx="4343919" cy="1793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1FCFF-CF47-4853-8AC9-35AD3E2B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78" y="3531108"/>
            <a:ext cx="414364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34714"/>
              </p:ext>
            </p:extLst>
          </p:nvPr>
        </p:nvGraphicFramePr>
        <p:xfrm>
          <a:off x="215392" y="292946"/>
          <a:ext cx="7628893" cy="61836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TXD2 — Transmitter output for UART2.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SDA2 — I2C2 data input/output (this is not an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MAT3[0] — Match output for Timer 3,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TD1 — CAN1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RXD3 — Receiver input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SCL1 — I2C1 clock input/output.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E1_DIR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RD1 — CAN1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SDA1 — I2C1 data input/output.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AD0[2] — A/D converter 0, input 2.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I2SRX_SDA — Receive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AD0[1] — A/D converter 0, input 1.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I2SRX_WS — Receive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CAP3[1] — Capture input for Timer 3,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AD0[0] — A/D converter 0, input 0.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I2SRX_CLK — Receive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CAP3[0] — Capture input for Timer 3,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C17FC8-13AC-4A6B-8CAC-29A0415E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45" y="292946"/>
            <a:ext cx="4161842" cy="220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E3DA2-098B-424A-9A9F-FC1ACD24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11" y="3429000"/>
            <a:ext cx="4085730" cy="19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2093"/>
              </p:ext>
            </p:extLst>
          </p:nvPr>
        </p:nvGraphicFramePr>
        <p:xfrm>
          <a:off x="215392" y="292946"/>
          <a:ext cx="7686043" cy="64143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436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4975355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SERVO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PWM1[1] — Pulse Width Modulator 1, channel 1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SD_DET (NO_USE)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P0[27] — General purpose digital input/output pin. Output is open-drain. (open collector)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SDA0 — I2C0 data input/output. Open-drain output (for I2C-bus compliance).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USB_SDA — USB port I2C serial data (OTG transceiver,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I2STX_WS — Transmit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MISO1 — Master In Slave Out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MAT2[2] — Match output for Timer 2, channel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MAT2[1] — Match output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I2STX_SDA — Transmit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MOSI1 — Master Out Slave In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MAT2[3] — Match output for Timer 2, channel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SD_SSEL (ONBOARD_SD_CS)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I2SRX_SDA — Receive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SSEL1 — Slave Select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MAT2[0] — Match output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6414CC0-3AF0-440F-AD4E-86D317CF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20" y="292946"/>
            <a:ext cx="3966835" cy="1352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334E0-F6BD-4048-825E-14390C8D8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76" y="1932432"/>
            <a:ext cx="4187570" cy="18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1454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FAN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TRACEDATA[2] — Trace data, bit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PWM1[5] — Pulse Width Modulator 1, channel 5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DSR1 — Data Set Ready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TRACEDATA[1] — Trace data, bit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RD2 — CAN2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RTS1 — Request to Send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PWM1[6] — Pulse Width Modulator 1, channel 6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DTR1 — Data Terminal Ready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TRACEDATA[0] — Trace data, bit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TXD0 — Transmitter output for UART0.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AD0[7] — A/D converter 0, input 7.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RXD0 — Receiver input for UART0.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AD0[6] — A/D converter 0, input 6.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52545C2-B1C0-453F-A7B3-2CC2D996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88" y="348043"/>
            <a:ext cx="4159462" cy="2571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433B4-2D12-407E-AAC4-1E8A39EA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88" y="4061460"/>
            <a:ext cx="4124962" cy="17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5513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7792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4896107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SD_MOSI (MOSI_PIN)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 — Master Out Slave In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SD_CSEL (LCD_SDSS , SS_PIN)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RXD1 — Receiver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SSEL0 — Slave Select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 — Slave Select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SD_SCK (SCK_PIN)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 — Serial clock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P1[31] — General purpose digital input/output pin. (not 5V tolerant)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AD0[5] — A/D converter 0, input 5.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MAT0[0] — Match output for Timer 0,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PWM1[2] — Pulse Width Modulator 1, output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8CC792-6E20-42B9-A9F6-1ED39218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02" y="292946"/>
            <a:ext cx="1590675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89E83-5E65-45E3-8703-520B5A51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294" y="1800796"/>
            <a:ext cx="2324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3904</Words>
  <Application>Microsoft Office PowerPoint</Application>
  <PresentationFormat>Widescreen</PresentationFormat>
  <Paragraphs>626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Klipper Defaults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Krishnamoorthy</dc:creator>
  <cp:lastModifiedBy>Kannan Krishnamoorthy</cp:lastModifiedBy>
  <cp:revision>84</cp:revision>
  <dcterms:created xsi:type="dcterms:W3CDTF">2019-04-08T17:18:00Z</dcterms:created>
  <dcterms:modified xsi:type="dcterms:W3CDTF">2019-04-09T21:58:15Z</dcterms:modified>
</cp:coreProperties>
</file>