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8" r:id="rId3"/>
    <p:sldId id="259" r:id="rId4"/>
    <p:sldId id="260" r:id="rId5"/>
    <p:sldId id="261" r:id="rId6"/>
    <p:sldId id="270" r:id="rId7"/>
    <p:sldId id="274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7D38-604B-498B-9680-7E193062C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8B6AB-FDB1-462B-9B12-726B6D54E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5FE6F-AD32-4758-BEB5-9D6469B1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434E8-E488-4A60-99E2-F37A6307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90F58-B392-4FDB-9141-A0634796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7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64A4-5363-4945-951A-FA0BD6BD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197D0-EA61-4E29-BEAD-CB2A7B8F8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F820A-BF94-4A0E-91A7-F4A8779E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2023D-E5E4-4A68-8F63-44C7C4821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DE998-79CC-45C1-AC92-BBFE93C2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1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42C012-1CA2-4BF1-8E82-9AD941EEA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A7751-6056-49FB-85F7-AC19612B3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E53D8-3472-4994-AA8E-5F90FDF3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47BE5-AA61-419C-9D10-134E0964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84CA7-B0EC-4335-BD0D-BA3890AB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4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5A3E-B9BF-4AB6-84D9-BF43E5A9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E8E38-9825-49DA-89CD-D884A5D71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84720-9131-4364-9999-D98B3D66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9AA97-09A5-4FE6-B67D-D0FBEEDC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56F30-91CB-422A-BEC7-BDF880C2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616C-D1F3-488C-BB40-A1F66216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2C71D-857F-4A98-BB3F-D3CB7CCB5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1D324-0C9C-467D-8702-E2EC6DE7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25696-C028-4F9C-966C-8134AD22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196F2-380B-4E6E-A923-C68F6366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4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1F72-9760-4187-AF9D-B437606A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91D4C-B518-4BAA-A2AB-7F9B79180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24AA9-87E3-4067-8980-686865F75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881F3-7C1A-4A55-8E83-ECC9B39C6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0BFCE-5570-4F07-93A2-805C6284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E8F92-49A5-4E51-95BE-2827C4551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20B52-7F1C-4F4B-8ABC-2296A5498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88383-F86E-4884-9E20-BF23A99C5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CD3FB-C823-45B7-86C8-EFEA27014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EB6BC-5D82-494F-80C9-21A6309E8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0AA665-962A-4E88-A3E6-20F661DBF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4D408-FF31-4F76-8BB7-ABDC3E1BB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7623AC-58E9-48F3-AAEC-37EFB720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8C921-4AB9-4414-92F2-F408582E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7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D1AF-C9D1-4AC4-BB52-E37A8F7EF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148BCB-A8FD-4BC7-9E4B-CDA9FB82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A53B-531B-499E-9CF8-2C222FA3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FC1E6-DCF0-4ABE-A218-0D9A0B12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8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1D8B1-30FD-49F2-8F53-D27EA256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76302-F623-4216-844B-9646F667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67260-A4E0-4455-A2FF-D21E64BF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8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132C-E6B9-46D6-8B85-CD32C9EEC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F867D-D335-4A1D-A81B-936777F14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E5177-0DE2-4582-BD58-65F8D3036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EFD2C-D910-4C05-9171-73AA4FCF7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F25DC-E376-4E43-8429-8A4023BC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BCDE4-47F9-4A18-9204-FA6AF115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4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D4316-CB86-4D7E-B079-7A20FB7D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DB9B00-3A95-4656-9AF7-1DF3D1294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286EB-673D-4865-9B97-DF02B8D2F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967BC-1609-41DB-B293-60209C809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7D619-EC53-4E29-ADAE-E0F1F9E6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14613-00D0-412F-BA22-8AA03FEF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7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45D6E6-6D4E-44C0-B090-05CA52CBA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ADC98-0291-459B-89D8-97F7FDC39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D2D6B-4BE6-490A-AE6F-4ECA2FBDC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09B06-A8E0-4E6D-A84C-B1CF3A5EE24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F3132-17F3-4DBC-B64A-C2948C074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333CB-9D90-4DDA-AC15-6C4C8F3D1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5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22B5-3B9F-424C-B77F-DD5665EB1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556"/>
          </a:xfrm>
        </p:spPr>
        <p:txBody>
          <a:bodyPr>
            <a:normAutofit/>
          </a:bodyPr>
          <a:lstStyle/>
          <a:p>
            <a:r>
              <a:rPr lang="en-US" sz="2400" dirty="0" err="1"/>
              <a:t>Klipper</a:t>
            </a:r>
            <a:r>
              <a:rPr lang="en-US" sz="2400" dirty="0"/>
              <a:t> Defaults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DD687-1C03-437E-979C-0C9030D85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2681"/>
            <a:ext cx="10515600" cy="5114282"/>
          </a:xfrm>
        </p:spPr>
        <p:txBody>
          <a:bodyPr>
            <a:normAutofit/>
          </a:bodyPr>
          <a:lstStyle/>
          <a:p>
            <a:r>
              <a:rPr lang="en-US" sz="1800" dirty="0"/>
              <a:t>Default I2C SDA=&gt;PC1, SCL=&gt;PC0</a:t>
            </a:r>
          </a:p>
          <a:p>
            <a:r>
              <a:rPr lang="en-US" sz="1800" dirty="0"/>
              <a:t>Default SPI SCK0=&gt;PB7, MISI0=&gt;PB6, MOSI0=&gt;PB5, SS=&gt;PB4</a:t>
            </a:r>
          </a:p>
          <a:p>
            <a:r>
              <a:rPr lang="en-US" sz="1800" dirty="0"/>
              <a:t>Default Serial RX=&gt;PD0, TX=&gt;PD1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8399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311428"/>
              </p:ext>
            </p:extLst>
          </p:nvPr>
        </p:nvGraphicFramePr>
        <p:xfrm>
          <a:off x="136144" y="201506"/>
          <a:ext cx="7589206" cy="608283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84518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658062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5822433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1000" b="0" dirty="0"/>
                        <a:t>X_EN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00" b="0" dirty="0"/>
                        <a:t>PD6 /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General Purpose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1711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ICP1 (Timer/Counter1 Input Capture Trigger)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1413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OC2B (Timer/Counter2 Output Compare Match B Output)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18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PCINT30 (Pin Change Interrupt 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1000" dirty="0"/>
                        <a:t>X_STEP</a:t>
                      </a:r>
                      <a:endParaRPr lang="en-US" sz="10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00" b="0" dirty="0"/>
                        <a:t>PD7 /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General Purpose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OC2A (Timer/Counter2 Output Compare Match A Output)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PCINT31 (Pin Change Interrupt 31)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225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1000" dirty="0"/>
                        <a:t>X_DIR</a:t>
                      </a:r>
                      <a:endParaRPr lang="en-US" sz="10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00" b="0" dirty="0"/>
                        <a:t>PC5 / </a:t>
                      </a:r>
                    </a:p>
                    <a:p>
                      <a:r>
                        <a:rPr lang="en-US" sz="1000" b="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General Purpose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TDI (JTAG Test Data Input)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PCINT21 (Pin Change Interrupt 21)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1000" dirty="0"/>
                        <a:t>Y_EN</a:t>
                      </a:r>
                      <a:endParaRPr lang="en-US" sz="10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00" b="0" dirty="0"/>
                        <a:t>PD6 /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General Purpose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ICP1 (Timer/Counter1 Input Capture Trigger)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OC2B (Timer/Counter2 Output Compare Match B Output)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PCINT30 (Pin Change Interrupt 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r>
                        <a:rPr lang="en-US" sz="1000" dirty="0"/>
                        <a:t>Y_STEP</a:t>
                      </a:r>
                      <a:endParaRPr lang="en-US" sz="10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00" b="0" dirty="0"/>
                        <a:t>PC6 /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General Purpose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dirty="0"/>
                        <a:t>TOSC1 (Timer Oscillator pin 1)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PCINT22 (Pin Change Interrupt 22)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4">
                  <a:txBody>
                    <a:bodyPr/>
                    <a:lstStyle/>
                    <a:p>
                      <a:r>
                        <a:rPr lang="en-US" sz="1000" dirty="0"/>
                        <a:t>Y_DIR</a:t>
                      </a:r>
                      <a:endParaRPr lang="en-US" sz="10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00" b="0" dirty="0"/>
                        <a:t>PC7 /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General Purpose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00" b="0" dirty="0"/>
                        <a:t>TOSC2 (Timer Oscillator pin 2)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94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PCINT23 (Pin Change Interrupt 23)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  <a:tr h="117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245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D6B7FFE-C703-4798-ADE0-8B7688647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456" y="201507"/>
            <a:ext cx="4247788" cy="26711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FC98C2-8376-4C3A-8FE5-DC007FBCC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044" y="3242922"/>
            <a:ext cx="4288660" cy="262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7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008770"/>
              </p:ext>
            </p:extLst>
          </p:nvPr>
        </p:nvGraphicFramePr>
        <p:xfrm>
          <a:off x="215392" y="292946"/>
          <a:ext cx="7628893" cy="603821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24205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658062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5822433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Z_EN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PA5 /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General Purpose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ADC5 (ADC input channel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3401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PCINT5 (Pin Change Interrupt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18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Z_STEP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PB3 /</a:t>
                      </a:r>
                    </a:p>
                    <a:p>
                      <a:r>
                        <a:rPr lang="en-US" sz="9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General Purpose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AIN1 (Analog Comparator Negative Input)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OC0A (Timer/</a:t>
                      </a:r>
                      <a:r>
                        <a:rPr lang="en-US" sz="900" b="0" dirty="0" err="1"/>
                        <a:t>Conter</a:t>
                      </a:r>
                      <a:r>
                        <a:rPr lang="en-US" sz="900" b="0" dirty="0"/>
                        <a:t> 0 Output Compare Match A Output)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225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PCINT11 (Pin Change Interrupt 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Z_DIR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PB2 / </a:t>
                      </a:r>
                    </a:p>
                    <a:p>
                      <a:r>
                        <a:rPr lang="en-US" sz="9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General Purpose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AIN0 (Analog Comparator Positive Input)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INT2 (External Interrupt 2 Input)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PCINT10 (Pin Change Interrupt 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E0_EN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PD6 /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General Purpose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ICP1 (Timer/Counter1 Input Capture Trigger)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OC2B (Timer/Counter2 Output Compare Match B Output)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PCINT30 (Pin Change Interrupt 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E0_STEP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PB1 / </a:t>
                      </a:r>
                    </a:p>
                    <a:p>
                      <a:r>
                        <a:rPr lang="en-US" sz="9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General Purpose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T1 (Timer/Counter 1 External Counter Input)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CLKO (Divided System Clock Output)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PCINT9 (Pin Change Interrupt 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E0_DIR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PB0 / </a:t>
                      </a:r>
                    </a:p>
                    <a:p>
                      <a:r>
                        <a:rPr lang="en-US" sz="9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General Purpose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T0 (Timer/Counter 0 External Counter Input)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94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XCK0 (USART0 External Clock Input/Output)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  <a:tr h="117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PCINT8 (Pin Change Interrupt 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2459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4189A850-88F3-4B5C-8AD2-BA50856DC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552" y="292946"/>
            <a:ext cx="4150482" cy="2637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47F7C2-DC8C-4832-8CD6-A7BAB4E50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552" y="3429000"/>
            <a:ext cx="4150482" cy="259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6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159704"/>
              </p:ext>
            </p:extLst>
          </p:nvPr>
        </p:nvGraphicFramePr>
        <p:xfrm>
          <a:off x="215392" y="292946"/>
          <a:ext cx="7668581" cy="568955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3893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658062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5822433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X_STOP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PC2 /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General Purpose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TCK (JTAG Test Clock)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1352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PCINT18 (Pin Change Interrupt 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18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Y_STOP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PC3 / 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General Purpose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1688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TMS (JTAG Test Mode Select)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PCINT19 (Pin Change Interrupt 19)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225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Z_STOP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PC4 /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General Purpose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TDO (JTAG Test Data Output)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PCINT20 (Pin Change Interrupt 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BEDTEMP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PA6 /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General Purpose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ADC6 (ADC input channel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PCINT6 (Pin Change Interrupt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E0TEMP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PA7 /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General Purpose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ADC7 (ADC input channel 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PCINT7 (Pin Change Interrupt 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EXT_LED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PA4 /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General Purpose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ADC4 (ADC input channel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171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PCINT4 (Pin Change Interrupt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  <a:tr h="117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245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032B253-F478-40A1-B1CA-89DA742E4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554" y="292945"/>
            <a:ext cx="2809526" cy="629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7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627351"/>
              </p:ext>
            </p:extLst>
          </p:nvPr>
        </p:nvGraphicFramePr>
        <p:xfrm>
          <a:off x="215392" y="292946"/>
          <a:ext cx="7686043" cy="586947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81355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560197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622058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5822433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FAN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PB4 /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General Purpose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177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SS (SPI Slave Select input)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1352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OC0B (Timer/</a:t>
                      </a:r>
                      <a:r>
                        <a:rPr lang="en-US" sz="900" b="0" dirty="0" err="1"/>
                        <a:t>Conter</a:t>
                      </a:r>
                      <a:r>
                        <a:rPr lang="en-US" sz="900" b="0" dirty="0"/>
                        <a:t> 0 Output Compare Match B Output)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18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PCINT12 (Pin Change Interrupt 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SD_DATA2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General Purpose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225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SD_MISO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PB6 /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General Purpose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MISO (SPI Bus Master Input/Slave Output)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OC3A (Timer/</a:t>
                      </a:r>
                      <a:r>
                        <a:rPr lang="en-US" sz="900" b="0" dirty="0" err="1"/>
                        <a:t>Conter</a:t>
                      </a:r>
                      <a:r>
                        <a:rPr lang="en-US" sz="900" b="0" dirty="0"/>
                        <a:t> 3 Output Compare Match A Output)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PCINT14 (Pin Change Interrupt 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SD_SCK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PB7 /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General Purpose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SCK (SPI Bus Master clock input)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OC3B (Timer/</a:t>
                      </a:r>
                      <a:r>
                        <a:rPr lang="en-US" sz="900" b="0" dirty="0" err="1"/>
                        <a:t>Conter</a:t>
                      </a:r>
                      <a:r>
                        <a:rPr lang="en-US" sz="900" b="0" dirty="0"/>
                        <a:t> 3 Output Compare Match B Output)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PCINT15 (Pin Change Interrupt 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SD_MOSI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PB5 /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General Purpose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MOSI (SPI Bus Master Output/Slave Input)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ICP3 (Timer/Counter3 Input Capture Trigger)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PCINT13 (Pin Change Interrupt 13)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SD_SSEL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PA0 /31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General Purpose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ADC0 (ADC input channel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94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PCINT0 (Pin Change Interrupt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  <a:tr h="117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2459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FB50F06-8177-450D-9005-EFAEA8D05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723" y="1310380"/>
            <a:ext cx="4149349" cy="27123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E9CD39-CAAE-4308-A5A4-285389D3A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531" y="241744"/>
            <a:ext cx="1189101" cy="106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8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820950"/>
              </p:ext>
            </p:extLst>
          </p:nvPr>
        </p:nvGraphicFramePr>
        <p:xfrm>
          <a:off x="215392" y="292946"/>
          <a:ext cx="7686043" cy="586947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81355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658062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5822433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HOTBED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PD4 /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General Purpose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1650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OC1B (Timer/Counter1 Output Compare Match B Output)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1352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XCK1 (USART1 External Clock Input/Output)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18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PCINT28 (Pin Change Interrupt 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HOTEND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PD5 /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General Purpose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OC1A (Timer/Counter1 Output Compare Match A Output)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PCINT29 (Pin Change Interrupt 29)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225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94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  <a:tr h="117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245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A34FA05-5A08-4F70-A65F-2681712D6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291" y="292946"/>
            <a:ext cx="1541717" cy="1909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6F4407-B4A2-4DD3-AB64-CB4CCC509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4187" y="338519"/>
            <a:ext cx="1441366" cy="186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50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196929"/>
              </p:ext>
            </p:extLst>
          </p:nvPr>
        </p:nvGraphicFramePr>
        <p:xfrm>
          <a:off x="215392" y="292946"/>
          <a:ext cx="7686043" cy="586947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749808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627888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4987547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VCC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1650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1352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18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EXT_SDA / </a:t>
                      </a:r>
                    </a:p>
                    <a:p>
                      <a:r>
                        <a:rPr lang="en-US" sz="900" b="0" dirty="0"/>
                        <a:t>D_MOSI (LCD_ENABLE)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PC1 /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General Purpose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SDA (2-wire Serial Bus Data </a:t>
                      </a:r>
                      <a:r>
                        <a:rPr lang="en-US" sz="900" b="0" dirty="0" err="1"/>
                        <a:t>Input/Output</a:t>
                      </a:r>
                      <a:r>
                        <a:rPr lang="en-US" sz="900" b="0" dirty="0"/>
                        <a:t> 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PCINT17 (Pin Change Interrupt 17)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225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EXT_A1 / </a:t>
                      </a:r>
                    </a:p>
                    <a:p>
                      <a:r>
                        <a:rPr lang="en-US" sz="900" b="0" dirty="0"/>
                        <a:t>D_SCK (LCD_D4)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PA1 /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General Purpose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ADC1 (ADC input channel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PCINT1 (Pin Change Interrupt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RESET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EXT-SCL /</a:t>
                      </a:r>
                    </a:p>
                    <a:p>
                      <a:r>
                        <a:rPr lang="en-US" sz="900" b="0" dirty="0"/>
                        <a:t>BTN_CLICK (BTN_ENC)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PC0 /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General Purpose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SCL (2-wire Serial Bus Clock 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PCINT16 (Pin Change Interrupt 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EXT-A4 /</a:t>
                      </a:r>
                    </a:p>
                    <a:p>
                      <a:r>
                        <a:rPr lang="en-US" sz="900" b="0" dirty="0"/>
                        <a:t>BEEPER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PA4 /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General Purpose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ADC4 (ADC input channel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94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PCINT4 (Pin Change Interrupt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  <a:tr h="117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245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D808DAA-98B2-4561-BED2-BF9B1AF10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579" y="1798615"/>
            <a:ext cx="2752725" cy="1504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79D9F6-B9E0-42C4-BA9C-A7C2784B6E4A}"/>
              </a:ext>
            </a:extLst>
          </p:cNvPr>
          <p:cNvSpPr txBox="1"/>
          <p:nvPr/>
        </p:nvSpPr>
        <p:spPr>
          <a:xfrm>
            <a:off x="7995920" y="292946"/>
            <a:ext cx="4041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Ender 3 and CR-10 Stock Display Connector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E79B4D-93EC-4C2E-B260-2C3C9F111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579" y="683047"/>
            <a:ext cx="3577727" cy="90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25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144147"/>
              </p:ext>
            </p:extLst>
          </p:nvPr>
        </p:nvGraphicFramePr>
        <p:xfrm>
          <a:off x="215392" y="292946"/>
          <a:ext cx="7686043" cy="5896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6272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749058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567678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5463035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EXT-TX1 / BTN_EN1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PD3 /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General Purpose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INT1 (External Interrupt1 Input)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1352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TXD1 (USART1 Transmit Pin)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18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PCINT27 (Pin Change Interrupt 27)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EXT-RX1 / BTN_EN2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PD2 /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General Purpose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INT0 (External Interrupt0 Input)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RXD1 (USART1 Receive Pin)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225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PCINT26 (Pin Change Interrupt 26)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EXT-A3 / </a:t>
                      </a:r>
                    </a:p>
                    <a:p>
                      <a:r>
                        <a:rPr lang="en-US" sz="900" b="0" dirty="0"/>
                        <a:t>D_CS (LCD_RS)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PA3 /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General Purpose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ADC3 (ADC input channel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PCINT3 (Pin Change Interrupt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GND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94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245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7B290D7-AEC6-423E-B3AF-FA97C40A7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185" y="1734312"/>
            <a:ext cx="2752725" cy="1504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377FA0-C93D-4634-89E4-9B9A48FC84F3}"/>
              </a:ext>
            </a:extLst>
          </p:cNvPr>
          <p:cNvSpPr txBox="1"/>
          <p:nvPr/>
        </p:nvSpPr>
        <p:spPr>
          <a:xfrm>
            <a:off x="7934960" y="299380"/>
            <a:ext cx="4041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Ender 3 and CR-10 Stock Display Connector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0C9683-505B-4361-AE4F-5E2AA23A8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350" y="655622"/>
            <a:ext cx="3577727" cy="90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59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1154</Words>
  <Application>Microsoft Office PowerPoint</Application>
  <PresentationFormat>Widescreen</PresentationFormat>
  <Paragraphs>228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Klipper Defaults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Kannan Krishnamoorthy</dc:creator>
  <cp:lastModifiedBy>Kannan Krishnamoorthy</cp:lastModifiedBy>
  <cp:revision>124</cp:revision>
  <dcterms:created xsi:type="dcterms:W3CDTF">2019-04-08T17:18:00Z</dcterms:created>
  <dcterms:modified xsi:type="dcterms:W3CDTF">2019-04-09T21:30:16Z</dcterms:modified>
</cp:coreProperties>
</file>