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39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309 484 12287,'-12'9'0,"-1"-6"0,6 4 0,2-4 0,-10-3 0,10-3 0,-4-2 0,-1-2 0,7-3 0,-6 5 0,-1-2 0,7-3 0,-6 5 0,-1-2 0,7-3 0,-4 3 0,-3-6 0,3-9 0,-1 8 0,8-1 0,-2 10 0,-3-5 0,-2 0 0,-1 6 0,8-11 0,0 8 0,0-8 0,-9 10 0,6-15 0,-7 15 0,10-9 0,0 6 0,0-6 0,0 6 0,0-6 0,0 9 0,0-3 0,0 16 0,0 6 0,0 6 0,0 5 0,0 4 0,0 8 0,0 7 0,0 7 0,0 10 0,0 11 0,0 6 0,0 10 0,0 3 0,0 4 0,3-9 0,2 5 0,2-6 0,-2-9 0,5-5 0,-3-9 0,-2-8 0,-3-10 0,6-15 0,-1 0 0,0-14 0,-7-15 0,0-17 0,0-10 0,-7 3 0,0-8 0,2 2 0,2 1 0,1-10 0,-3 2 0,-5-7 0,-2-8 0,5 3 0,-8-7 0,0-3 0,3-4 0,-8 1 0,8-11 0,-3 2 0,1-3 0,9 3 0,-2-7 0,4 2 0,3 5 0,3 2 0,6 6 0,13 1 0,13 4 0,6 16 0,3 0 0,1 8 0,-1 7 0,-8 12 0,1 8 0,0 7 0,-3 7 0,0 6 0,-9 11 0,-1 5 0,-4 8 0,-3 5 0,3 2 0,-5 2 0,-8 6 0,-5-6 0,-2 6 0,0-6 0,0-1 0,0-1 0,-2-3 0,-5-1 0,-8-4 0,-5-6 0,-2 4 0,-2-2 0,-6-5 0,3-3 0,-7-4 0,0-3 0,-1-2 0,8-8 0,-2 5 0,5-2 0,2-5 0,9-5 0,6-7 0,7-6 0,7-9 0,10 0 0,10 0 0,8 0 0,9-10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7.0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111 679 12287,'-15'0'0,"1"0"0,1-3 0,-1-4 0,2 5 0,7-8 0,-3 0 0,1 8 0,7-8 0,2 20 0,3 4 0,5 6 0,2 2 0,1 7 0,4 3 0,-3 2 0,4 6 0,-6 9 0,0 2 0,0-2 0,1-2 0,-1-3 0,5 0 0,-5-3 0,-2-4 0,5-5 0,-8-10 0,-2 0 0,5-12 0,-3-10 0,-2-10 0,-10-12 0,-5-2 0,-2-6 0,-3-4 0,-4-10 0,-1-3 0,-2-4 0,5 2 0,-12-8 0,4 1 0,3 0 0,0-3 0,2-7 0,6-3 0,6-4 0,6 2 0,4-5 0,6 5 0,6 7 0,18 17 0,10 1 0,9 2 0,6 5 0,1 17 0,9 2 0,-1 5 0,0 3 0,-7 7 0,-5 0 0,-3 10 0,-2 10 0,-15 4 0,8 3 0,-8 3 0,-7 4 0,-12-2 0,-8 10 0,-4 2 0,-3 3 0,0 2 0,-3-2 0,-4-3 0,-8-2 0,-14-8 0,-8 8 0,-5 2 0,-2 3 0,0-13 0,0-2 0,0 0 0,0-3 0,7-6 0,3-6 0,0-2 0,-1-6 0,16-1 0,-3-6 0,2-4 0,10-5 0,3-10 0,4 0 0,6 7 0,4 3 0,8 2 0,5 3 0,2 7 0,0 0 0,0 0 0,0 7 0,0 5 0,2 5 0,6 8 0,-3 4 0,7 1 0,-2 6 0,-5 6 0,-3-3 0,-2 3 0,3 4 0,4 1 0,-12 0 0,5-6 0,-2-2 0,0-2 0,2-10 0,0 3 0,0-6 0,0-2 0,-8-10 0,1-4 0,2-6 0,-7-2 0,20-10 0,-6-2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0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132 442 12287,'-22'-22'0,"3"-1"0,2 1 0,4 0 0,3 0 0,1 3 0,4 2 0,-3 2 0,1 10 0,7-2 0,0 14 0,0 10 0,0 10 0,3 0 0,1 10 0,6 2 0,2 3 0,3 2 0,5 0 0,-3 0 0,-2 0 0,-8 0 0,5-2 0,0-3 0,1-2 0,-8-8 0,2 5 0,-2-2 0,2-5 0,-4-2 0,4-3 0,-7-10 0,-7-5 0,-8-4 0,-2-15 0,0-8 0,2-9 0,-2-6 0,-3 6 0,1-8 0,1-5 0,4-7 0,6 0 0,-4-7 0,2 0 0,5-1 0,3-1 0,2-6 0,2 0 0,6-2 0,4 15 0,13-8 0,4 12 0,8 11 0,4 4 0,1 12 0,0 5 0,2 8 0,-15 5 0,10 6 0,-9 9 0,-8 9 0,2 15 0,-16-1 0,-3 6 0,-3 2 0,-4 0 0,-8 0 0,-10 0 0,-7 0 0,-10 1 0,6-4 0,-1-2 0,0-2 0,-7-15 0,4 3 0,1-3 0,5-5 0,-3-7 0,2 2 0,4-2 0,11-13 0,5-19 0,10-12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1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128 419 12287,'12'-22'0,"0"8"0,-5-1 0,-4 10 0,7-2 0,-10 17 0,0 12 0,0 2 0,0 10 0,0 3 0,0 5 0,0-3 0,0 10 0,0-5 0,0 0 0,7-5 0,3 15 0,0-2 0,-1-1 0,6-4 0,-5-8 0,2 3 0,5-3 0,-7-10 0,0-2 0,0-10 0,-8-7 0,8-12 0,-10-6 0,-3-9 0,-4-10 0,-5 0 0,-10-7 0,-3-3 0,-4-5 0,2 3 0,-7-15 0,2 1 0,5-6 0,2 2 0,6-1 0,2-6 0,2-7 0,10-5 0,0-3 0,12 8 0,16 3 0,8 24 0,13-8 0,3 11 0,4 6 0,-2 13 0,8 15 0,-1 5 0,1 2 0,-6 9 0,3 8 0,-8 10 0,-11 10 0,-16 0 0,-6 5 0,-4 7 0,-4 4 0,-2-1 0,-6 4 0,-4 1 0,-8-1 0,-7-5 0,-5 3 0,-2-5 0,2-7 0,0-18 0,0 1 0,-2-3 0,2-5 0,9-7 0,4 2 0,-3-2 0,-1-5 0,4-12 0,4-6 0,10-9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1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17 572 12287,'15'-22'0,"-3"0"0,-2-1 0,-3 11 0,-7 5 0,0 14 0,0 8 0,0 7 0,0 5 0,0 5 0,0 2 0,0-5 0,3 8 0,2 2 0,2 3 0,8 2 0,-6-2 0,1-3 0,0-2 0,5-3 0,-8 5 0,0-4 0,3-4 0,-7-1 0,7-8 0,-1 0 0,-6-10 0,7-5 0,-10-14 0,0-8 0,-8-4 0,-2-3 0,-2-3 0,-5-4 0,5-5 0,-3-8 0,-2 0 0,-3-2 0,1 3 0,2-16 0,4-2 0,4-4 0,-6 4 0,7-17 0,6-5 0,7 0 0,7 5 0,10 0 0,3 8 0,4 11 0,5 18 0,11 12 0,-4 10 0,-4 10 0,5 7 0,-6 7 0,6 10 0,2 10 0,-7 0 0,-5 10 0,-5 5 0,-8 7 0,-4-3 0,0 6 0,-8-6 0,-5-2 0,-11 0 0,-6 0 0,-7-2 0,-8-5 0,3 2 0,-9-10 0,-3 1 0,-3 2 0,0-15 0,3 2 0,5-4 0,2-3 0,3-7 0,9 0 0,5-10 0,5-7 0,10-10 0,0 0 0,0 0 0,3-8 0,4 1 0,5 2 0,1 3 0,6 2 0,-4 2 0,5 5 0,2 5 0,0 10 0,0 0 0,0 0 0,0 3 0,0 4 0,2 10 0,6 10 0,-6 0 0,6 10 0,-6 0 0,-2-3 0,3 8 0,2-8 0,2 3 0,-2 0 0,-2-1 0,6 8 0,4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2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88 397 12287,'0'-36'0,"0"1"0,-2 4 0,-5 4 0,4 2 0,-4 3 0,4 0 0,1 10 0,-3 7 0,-2 10 0,-8 14 0,8 13 0,2 5 0,2 10 0,3-3 0,0 7 0,0-2 0,0 3 0,0-6 0,0 6 0,3-6 0,4-2 0,5 0 0,10-2 0,0-3 0,0-2 0,3-10 0,4 0 0,8-10 0,5-10 0,-6-4 0,1-6 0,2-7 0,3-12 0,-13-2 0,-4-13 0,-3-2 0,-5-3 0,-9-2 0,-1 0 0,-5-2 0,-2-6 0,-2 1 0,-5-11 0,-8-1 0,-5 1 0,-4 9 0,-3-4 0,-5 3 0,-2 5 0,-1 10 0,-4 7 0,2 5 0,-2 8 0,5 11 0,0 1 0,-1 5 0,1 2 0,14 9 0,1 6 0,7 5 0,7 2 0,2 7 0,3 3 0,3 2 0,4 5 0,5 3 0,10 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2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287 174 12287,'0'-32'0,"0"5"0,-3-7 0,-4 2 0,-3 10 0,-7 10 0,2 2 0,-2 5 0,-5 5 0,-5 7 0,-2 8 0,2 5 0,2 12 0,3 4 0,3 8 0,4 8 0,-2-3 0,10 10 0,2 0 0,2-3 0,3 5 0,0-9 0,3-3 0,4-3 0,5-4 0,13-3 0,4-5 0,8-2 0,5-10 0,2-10 0,-3-2 0,-4-5 0,5-2 0,-8-3 0,3-3 0,-1-4 0,-6-6 0,4-9 0,-2 0 0,-3 0 0,-7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2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1 253 12287,'0'-22'0,"0"0"0,0 0 0,0 0 0,0 10 0,0 4 0,0 16 0,0 9 0,0 10 0,0 0 0,0 9 0,2 4 0,5 1 0,-4 6 0,7 2 0,-3 2 0,0-2 0,3-2 0,-5-3 0,2 0 0,-2 0 0,-2 0 0,-1-2 0,3-3 0,2-2 0,1-10 0,-8 2 0,0-4 0,0-3 0,0-10 0,0-5 0,0-14 0,0-5 0,0-13 0,0-2 0,0-2 0,0-10 0,0 4 0,0-1 0,0-1 0,0 0 0,0-7 0,0 0 0,0 0 0,7 7 0,3 0 0,0 1 0,0 1 0,7 6 0,-3 12 0,6 4 0,2 4 0,7 1 0,1 8 0,-1 0 0,3 0 0,-5 0 0,7 0 0,-2 3 0,-5 4 0,0-2 0,0 7 0,2-2 0,-2-5 0,-2-3 0,-3-2 0,-3-2 0,-4-5 0,-7-8 0,-6-5 0,-2-4 0,0-3 0,0-3 0,-7-9 0,-1 5 0,1-3 0,-3 0 0,8 11 0,-6-4 0,6 6 0,2 2 0,0 7 0,0 0 0,0 13 0,0 2 0,0 12 0,0 17 0,0 8 0,0 7 0,0 8 0,0 4 0,0 10 0,0 0 0,0 0 0,0 1 0,0-1 0,0 0 0,0 0 0,0-7 0,0-3 0,2-2 0,6-5 0,-6-2 0,8-6 0,-3-4 0,1-8 0,6-4 0,-4-5 0,2-6 0,-4-4 0,6-10 0,-9 0 0,5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5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638 177 12287,'0'-22'0,"0"0"0,-3 0 0,-1 0 0,-4 0 0,-9 7 0,2 1 0,-4-4 0,-3 9 0,0 1 0,0 6 0,0 2 0,0 7 0,-1 3 0,1 2 0,0 5 0,0 10 0,3 3 0,2-1 0,2 3 0,10-5 0,-2 10 0,7 2 0,7 3 0,13-6 0,11 1 0,4 2 0,4 3 0,10-5 0,2-1 0,-2 4 0,-2 1 0,-5-4 0,-6-3 0,-6 1 0,-6-1 0,-12-12 0,-7 5 0,-10 0 0,-7-3 0,-12-7 0,-3-4 0,-3-3 0,-2-3 0,6-7 0,-4 0 0,3 0 0,0-7 0,0-3 0,-5-3 0,-2-4 0,-3-2 0,-7-1 0,0 3 0,0 2 0,0 3 0,0-5 0,0 2 0,0-2 0,9 7 0,6 0 0,5 1 0,11 6 0,6-7 0,14 10 0,10 0 0,10 0 0,8 0 0,11 0 0,3 0 0,3 0 0,9 0 0,-5-9 0,10-4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5.5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12287,'0'-22'0,"0"-1"0,0 1 0,0 0 0,0 8 0,0-1 0,0 20 0,0 5 0,0 12 0,0 7 0,7 13 0,3-1 0,0 8 0,-1 0 0,9 5 0,-6-2 0,3-3 0,-1-3 0,1-2 0,5 0 0,-3-2 0,-3-5 0,1-3 0,7-9 0,0-1 0,0-4 0,0-13 0,0 0 0,0-4 0,-7-13 0,-3-5 0,1-4 0,-1-3 0,-7-3 0,2-4 0,-2-8 0,2-5 0,-4-2 0,4 0 0,-4 0 0,-3 0 0,0 0 0,-3 0 0,-2-3 0,-2-4 0,-3 14 0,5 0 0,-2 10 0,2 5 0,3 0 0,-1 3 0,-4 4 0,4 5 0,-4 20 0,14 5 0,8 4 0,5 13 0,2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6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0 461 12287,'0'-22'0,"0"0"0,0 0 0,3 0 0,2 0 0,2 0 0,-2 0 0,-3 0 0,-2 0 0,0 0 0,0 7 0,0 0 0,3 10 0,2 0 0,2 10 0,3 15 0,-5 12 0,5 2 0,2 5 0,0 3 0,3-1 0,-5-1 0,-1-4 0,1 1 0,5 5 0,-5-3 0,-1-2 0,-4-8 0,8 5 0,-4-2 0,-4-5 0,5-2 0,0-6 0,2-4 0,-7 5 0,5-20 0,-10 0 0,0-10 0,-3-12 0,-4 0 0,2 0 0,-7 0 0,0-3 0,-1-4 0,6 4 0,-5-4 0,0 2 0,-1-2 0,6 4 0,-5-7 0,-1 3 0,1-1 0,-2-9 0,-6 5 0,3-5 0,2-5 0,8 12 0,-6-12 0,4 4 0,4 6 0,2 2 0,3 10 0,0 0 0,0 0 0,3 12 0,4 10 0,-2 10 0,10 12 0,2 0 0,2 0 0,-4 0 0,0 0 0,2 3 0,3 4 0,2-2 0,0 8 0,0-4 0,0-4 0,0-2 0,0-3 0,2 0 0,6 0 0,-6-2 0,6-6 0,-3-4 0,2 0 0,-4-8 0,4 6 0,-5-8 0,-2-8 0,1-4 0,-4-10 0,-2 0 0,-2 0 0,-8-7 0,6-3 0,-4-3 0,-4-4 0,5-2 0,-3-1 0,-2 3 0,-2 2 0,-1 10 0,3-2 0,2 4 0,-2 3 0,-2 10 0,-3 4 0,0 18 0,0 12 0,0 13 0,0 14 0,2 5 0,6 2 0,-6-5 0,5 8 0,-2 2 0,3 3 0,-6-5 0,8-3 0,-3 1 0,1-1 0,6-7 0,-4 2 0,2-4 0,6-3 0,1-10 0,3-2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6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45 12287,'12'0'0,"-2"-10"0,-7 7 0,1-6 0,4-1 0,-1 7 0,-7-6 0,0 9 0,0 9 0,0 6 0,0 5 0,0 2 0,0 7 0,0 3 0,0 2 0,0 6 0,-7 1 0,-1 1 0,1-3 0,-3-2 0,5-1 0,-7 9 0,2-4 0,5-4 0,1 5 0,-4-6 0,6-4 0,-8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8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464 265 12287,'15'-14'0,"-3"-1"0,-2-2 0,0 5 0,-3-3 0,8-2 0,-6-3 0,-1-2 0,-6 0 0,-2 0 0,0 7 0,0 1 0,-2-4 0,-6-1 0,-4 7 0,-10 4 0,0 6 0,0 2 0,-3 0 0,-4 2 0,-5 6 0,0 6 0,-6 6 0,11 4 0,0 6 0,-3 7 0,7 4 0,-2 1 0,10-3 0,10-2 0,4-3 0,6 5 0,4-4 0,8-4 0,14-1 0,8-11 0,7-1 0,7-4 0,-2-9 0,8 3 0,-3-6 0,-5-2 0,-5-7 0,-7-3 0,-8 0 0,-5 0 0,-11 0 0,-8 6 0,-10-4 0,-10 3 0,-17 5 0,-10 5 0,-9 5 0,-5 2 0,-3 3 0,-5 9 0,3 3 0,2 3 0,10 9 0,0-2 0,8 4 0,4 3 0,12 1 0,3-1 0,12 0 0,8 0 0,12-7 0,4-3 0,9-2 0,6-5 0,5-3 0,10-4 0,3-3 0,4-2 0,-2-10 0,8 2 0,-3-5 0,-5-2 0,0 0 0,-3-2 0,1-3 0,-6-2 0,-9-8 0,0 5 0,-3 0 0,-2 1 0,-17-9 0,29 6 0,-14-10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7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265 111 12287,'0'-22'0,"0"0"0,0 0 0,0 7 0,0 0 0,0 10 0,-2-5 0,-6 13 0,-4 4 0,0 8 0,-8 5 0,8 2 0,-3 2 0,1 5 0,-1-2 0,-7 10 0,0 2 0,0 3 0,7 2 0,0 0 0,1 0 0,2 0 0,-6 0 0,11-2 0,2-3 0,3-2 0,2-3 0,0 3 0,0-7 0,0-6 0,9-12 0,4-2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7.5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66 211 12287,'-14'-44'0,"1"2"0,4 5 0,4 8 0,0 4 0,-2 3 0,4 10 0,-7 12 0,13 17 0,4 10 0,5 0 0,10 10 0,0 5 0,0 7 0,1-3 0,1 6 0,3-6 0,2-2 0,3 3 0,-5-1 0,5 3 0,2 0 0,-4-14 0,4 9 0,0-3 0,1 1 0,1-8 0,8-7 0,1-10 0,-1 3 0,0-8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8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442 176 12287,'-22'-31'0,"7"-1"0,0-5 0,-2 8 0,-2 4 0,4 13 0,0 5 0,-2 4 0,-2 3 0,-3 0 0,-1 3 0,1 6 0,0 13 0,0 3 0,0 12 0,0 2 0,0 2 0,7 6 0,1 2 0,-3 2 0,-3-2 0,5 0 0,3 0 0,2 5 0,5 3 0,3-8 0,2 5 0,2-3 0,6 0 0,6-6 0,13-9 0,5 1 0,3-3 0,-6-2 0,8-10 0,2 0 0,-7-9 0,-3-9 0,-4-8 0,-13-1 0,-5-10 0,-4-5 0,-3-7 0,0 3 0,0-5 0,-3 2 0,-4-3 0,2 3 0,-10-7 0,-2 0 0,-2-1 0,4 8 0,3-4 0,2 1 0,5 1 0,-5-1 0,3 8 0,2-2 0,2-6 0,6 13 0,4-5 0,8 5 0,4 5 0,4 2 0,1 10 0,3 0 0,2 0 0,3 2 0,-5 6 0,3 6 0,-4 6 0,-3 9 0,-6 3 0,-3 3 0,4 4 0,-9-5 0,-1 3 0,-3 2 0,2 3 0,-5-1 0,6-1 0,-6-4 0,-2 4 0,0-9 0,0 1 0,3-2 0,4-1 0,-2-7 0,7-7 0,0-1 0,1-1 0,4-1 0,10-7 0,2 2 0,1-9 0,-8-11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8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111 595 12287,'-7'-22'0,"-3"3"0,-3 4 0,9-5 0,-4 6 0,6 4 0,2 10 0,0 15 0,0 7 0,0 7 0,0-2 0,0 10 0,0 2 0,0 3 0,7 2 0,3 0 0,0 0 0,0 0 0,-1 0 0,-1-2 0,4-3 0,0-2 0,0-10 0,-7 2 0,5-5 0,2-1 0,-7-11 0,5-2 0,-10-20 0,0-5 0,0-5 0,-2-11 0,-6-6 0,-6-5 0,-6-2 0,0-2 0,3-3 0,3-5 0,-4-3 0,-1-1 0,-1-6 0,3 0 0,2-2 0,10 10 0,-2-13 0,7 3 0,7 5 0,8 9 0,12 1 0,7 7 0,8 7 0,0 5 0,14 13 0,0 4 0,1 7 0,-8 6 0,2 4 0,-2 8 0,3 12 0,-16 3 0,-1 9 0,-13 0 0,-8 1 0,-9 1 0,0 9 0,-10-1 0,-9 0 0,-16-5 0,-7 0 0,-4 3 0,-3-3 0,7-10 0,3 1 0,2-6 0,5-2 0,12 0 0,8 0 0,14-7 0,8-3 0,7-2 0,7-5 0,6-2 0,9-3 0,0 0 0,0 0 0,0 9 0,-2 4 0,-6 1 0,-6 1 0,-16 0 0,-6 7 0,-6 0 0,-2 0 0,-10 0 0,-4 0 0,-6 0 0,-2 0 0,-10-7 0,-2-3 0,0-2 0,4-5 0,-2 0 0,1-1 0,-1 4 0,0-3 0,0-3 0,5-2 0,-5 0 0,-2 0 0,-3-2 0,-4-3 0,1-5 0,4-2 0,1 4 0,-1-6 0,6-3 0,6-3 0,11-2 0,6-3 0,5-4 0,14 5 0,10-6 0,20 6 0,14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9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221 243 12287,'0'-22'0,"0"0"0,0 0 0,-10 9 0,-5 6 0,3 5 0,0 4 0,0 5 0,-1 8 0,-1 7 0,-8 8 0,0 6 0,-1 6 0,9 5 0,2 2 0,-1 2 0,1-2 0,7-2 0,-2-3 0,4 0 0,3 0 0,3-2 0,4-6 0,8-6 0,4-6 0,11-4 0,2-6 0,0-6 0,-1-6 0,9-2 0,-6-2 0,0-6 0,-4-6 0,-6-8 0,-4-5 0,-3-5 0,-3-2 0,-9-3 0,3-7 0,-6 0 0,-2 0 0,0-3 0,-2-2 0,-6-5 0,-6-2 0,-6 7 0,-2-3 0,0 3 0,0-2 0,-3 14 0,-1 0 0,-4 13 0,3 9 0,3-2 0,2 10 0,0 2 0,0 2 0,9 13 0,6 5 0,4 4 0,3 4 0,10 8 0,3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9.4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133 285 12287,'14'-20'0,"-1"3"0,-4 3 0,-4-4 0,-2 6 0,-3-3 0,-3 11 0,-4-4 0,-8 6 0,-4 2 0,-1 12 0,3 8 0,2 9 0,-2 5 0,0-4 0,0 6 0,5 4 0,2 1 0,2 3 0,8 0 0,0 1 0,0-1 0,3-8 0,4 1 0,10 0 0,10-3 0,0-2 0,10-10 0,5-2 0,7-6 0,-3-4 0,6-10 0,-3-2 0,2-6 0,-12-4 0,1-10 0,-9-2 0,-4-6 0,-17-4 0,5-8 0,-10 1 0,-5-3 0,0 2 0,-3-14 0,-4-1 0,-8 1 0,-4 4 0,-3-2 0,0 3 0,-1 2 0,-1 15 0,-3-5 0,-5 9 0,-2 11 0,4 9 0,-4-2 0,2 2 0,5 5 0,3 5 0,4 7 0,3 5 0,2 1 0,8 14 0,-5-5 0,2 2 0,5 1 0,3-1 0,4 3 0,5 2 0,6 11 0,9-6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9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481 155 12287,'0'-22'0,"-2"-1"0,-6 1 0,-4 0 0,-10 0 0,0 0 0,-3 10 0,-2 5 0,-2 4 0,2 13 0,10 5 0,5 7 0,2 7 0,2-2 0,8 10 0,0 2 0,0 3 0,3 2 0,2 0 0,5 2 0,2 6 0,3-6 0,7 6 0,0-3 0,0 2 0,0-9 0,0 5 0,0-3 0,0-5 0,-2-7 0,-6 2 0,-4-2 0,0-5 0,-8-10 0,3-5 0,-10-2 0,-7-3 0,-10-7 0,0-2 0,0-5 0,0-6 0,-3-9 0,-2 0 0,-2 0 0,-3 7 0,5 1 0,-5-3 0,-2-3 0,7-2 0,-2 0 0,4 0 0,3 0 0,0 7 0,0 0 0,0-2 0,2-2 0,6-3 0,9 2 0,17 3 0,13 5 0,6 2 0,6-5 0,10 5 0,4-2 0,5-12 0,11-11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22 265 12287,'0'-22'0,"-2"0"0,-3 0 0,-2 0 0,-1 0 0,8 0 0,0 0 0,3 7 0,4 3 0,10-1 0,10 1 0,3 7 0,11-2 0,6 2 0,-1-2 0,8 4 0,0-4 0,2 4 0,6 3 0,-16 0 0,-2-2 0,-2-5 0,0 4 0,2-7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0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0 12287,'-22'0'0,"0"0"0,7 8 0,1-1 0,-4-2 0,6 7 0,0 3 0,2 5 0,5 2 0,3 7 0,2 3 0,0 5 0,0 9 0,2-2 0,3 10 0,5-2 0,2-1 0,3 3 0,7-8 0,0 1 0,0-5 0,-2-3 0,-3 3 0,-2-3 0,2-3 0,-5-9 0,0 3 0,-2-6 0,0-11 0,-3-6 0,-4-5 0,6-2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1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167 282 12287,'0'15'0,"0"0"0,0 2 0,7 2 0,3 4 0,2-1 0,6 0 0,1 2 0,3 6 0,-2 6 0,-5 6 0,2 2 0,-7 0 0,-1 0 0,1 0 0,-3 0 0,-4 1 0,4-1 0,-4-17 0,4-5 0,-4-3 0,-3-9 0,-3-10 0,-2-15 0,-5-4 0,-2-3 0,-3 0 0,-7 0 0,0 0 0,0-1 0,-7-6 0,-1-3 0,1-2 0,-3-5 0,8 4 0,-6-1 0,6-6 0,2-7 0,7 2 0,3-6 0,5 1 0,9 1 0,10-8 0,20 10 0,12 5 0,12 5 0,11 12 0,4 0 0,2 7 0,-2 5 0,-2 11 0,-5-1 0,-8 10 0,-12 9 0,-10 8 0,-14 5 0,-3 5 0,-2 2 0,-13-4 0,-2 6 0,-15 4 0,-11 1 0,-1-4 0,-10-3 0,-2 1 0,-3-1 0,-2-5 0,0 3 0,0-2 0,0-3 0,2-15 0,3 10 0,4-5 0,4-5 0,9-2 0,9-12 0,3-6 0,3-4 0,7-10 0,0 0 0,0 0 0,10 7 0,5 0 0,4-2 0,3-2 0,0 6 0,0 6 0,0 5 0,0 2 0,3 0 0,-1 2 0,3 3 0,0 2 0,-7 11 0,12-1 0,-3 7 0,1 6 0,-1-1 0,-7-5 0,0 3 0,0 3 0,0 2 0,0-8 0,0 1 0,0-6 0,3-2 0,4 5 0,-4-9 0,7-3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8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265 395 12287,'0'-22'0,"0"0"0,0 0 0,0-1 0,0 1 0,0 0 0,0 0 0,0 8 0,0-1 0,-9 10 0,-6 0 0,-5 10 0,-2 7 0,0 13 0,0 2 0,0 2 0,0 10 0,0-4 0,0 1 0,0 1 0,7 7 0,3 8 0,2-3 0,5-3 0,3 1 0,2 2 0,0 2 0,0-2 0,2 0 0,6-2 0,6-1 0,6-4 0,9-10 0,3 0 0,0-5 0,0-8 0,7-11 0,-5-1 0,3-5 0,0-2 0,-8-9 0,6-9 0,-4-9 0,-4-9 0,-2-6 0,-6-5 0,-1-4 0,-4-8 0,-9-7 0,3-5 0,-6-5 0,-2-2 0,-10 2 0,-4-8 0,-6 1 0,-2 7 0,0 8 0,0 11 0,0 11 0,0 7 0,0 21 0,0 4 0,0 11 0,0 11 0,-1 4 0,4 12 0,2 3 0,2 3 0,10 9 0,-2-2 0,4 7 0,3 7 0,0-4 0,0 7 0,0 0 0,0 4 0,8-1 0,1-1 0,1 0 0,0 1 0,7-6 0,-2 5 0,5 1 0,2-1 0,0 1 0,0 1 0,2-6 0,6-6 0,-11-9 0,8-3 0,0-4 0,-2-11 0,-1 1 0,-2-13 0,0-2 0,0-2 0,0-3 0,0-3 0,0-4 0,0-8 0,0-4 0,0-13 0,1-3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1.7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375 199 12287,'0'-24'0,"0"-3"0,0-3 0,0 1 0,3 9 0,2 3 0,2 3 0,0-1 0,-9 3 0,-6 4 0,-6 6 0,-8 12 0,-5 4 0,-8 6 0,-6 2 0,9 2 0,-12 3 0,5 5 0,4 3 0,4-6 0,8 5 0,4 1 0,4-1 0,5-7 0,13 2 0,4-4 0,8-3 0,9-3 0,11-1 0,9-6 0,2-2 0,11-3 0,-1-7 0,3 0 0,0 0 0,-10 0 0,0 0 0,-10 0 0,-22 0 0,-24 0 0,-15 7 0,-23 3 0,-1 2 0,-6 5 0,6-4 0,-6 1 0,6 4 0,2 1 0,14 3 0,3 0 0,3 0 0,7 0 0,5 0 0,12 0 0,0 1 0,2-4 0,8-4 0,12-5 0,12-1 0,3-6 0,5 4 0,7-4 0,4-3 0,-4-3 0,3-2 0,-3-2 0,2 2 0,6-5 0,6 3 0,-4 0 0,-7-3 0,-13 7 0,-5-4 0,-2 2 0,-5-2 0,-12 4 0,-6-9 0,-9 5 0,-9 2 0,-6-10 0,3 3 0,-1-5 0,4 2 0,1 0 0,8-7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2.3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463 199 12287,'0'-24'0,"0"-3"0,0-3 0,0 4 0,0 1 0,-2 3 0,-5 2 0,-8 6 0,-5 4 0,-2 10 0,-2 0 0,-6 0 0,6 2 0,-8 6 0,3 9 0,-1 10 0,-7 0 0,8 9 0,0 4 0,-3 1 0,7 6 0,-2 2 0,8 2 0,4-2 0,10 8 0,-2-3 0,4-1 0,3-1 0,5-10 0,8 9 0,9-7 0,2-7 0,10-3 0,3-7 0,5 0 0,2-7 0,-7-6 0,-1-9 0,4 3 0,-16-1 0,-4-10 0,-8-4 0,-7-8 0,-3-4 0,-4-6 0,-3-2 0,-2-2 0,-18-8 0,3 5 0,-2 1 0,-1-1 0,5-8 0,3 6 0,3-3 0,-4 1 0,9 9 0,1-5 0,6 2 0,2 1 0,2 0 0,6 7 0,6 2 0,6 5 0,2-2 0,0 10 0,3 2 0,4 2 0,-2 3 0,7 3 0,0 4 0,1 8 0,-6 7 0,3 5 0,-3 5 0,-2 2 0,-14 3 0,9 7 0,-5 0 0,-5 0 0,0 0 0,-7 0 0,3-2 0,-4-5 0,1 4 0,0-4 0,3 5 0,9-8 0,-3-7 0,6-7 0,2-6 0,0-9 0,20 5 0,4-10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2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89 584 12287,'-22'-20'0,"7"8"0,3-12 0,0 6 0,-1 1 0,8 5 0,-2-3 0,5 13 0,2 2 0,9 5 0,4 14 0,1 6 0,1-1 0,-3 8 0,5 0 0,-4 2 0,-4 6 0,6-6 0,-5 3 0,0-1 0,0-1 0,4 4 0,-4-10 0,0 1 0,0 2 0,4-8 0,-6 5 0,-1-4 0,3-3 0,-8 0 0,6 0 0,-6-12 0,-2-10 0,0-12 0,-2-8 0,-6-4 0,-6-6 0,-6-7 0,3-4 0,-3-3 0,-4 0 0,-1-1 0,6-1 0,2-3 0,-3-5 0,3-2 0,9-3 0,1-7 0,5 0 0,2-1 0,5 9 0,7 1 0,12 3 0,8 5 0,5 13 0,7 6 0,3 6 0,4 2 0,-2 12 0,5 10 0,-3 12 0,-2 8 0,-14 4 0,4 3 0,-10 5 0,-9 2 0,-6 3 0,1 7 0,-7 0 0,-6 0 0,-4-9 0,-3-6 0,-5-2 0,-2 2 0,-10-4 0,-8 2 0,1-8 0,-3-4 0,-2-3 0,-8 6 0,3-6 0,2-2 0,10-3 0,-2-7 0,7-2 0,7-6 0,-2-4 0,9-10 0,4-3 0,1-4 0,6 4 0,1-4 0,6 7 0,2 7 0,3-2 0,7 10 0,0 2 0,0 2 0,0 6 0,0 4 0,0 8 0,-7 7 0,0 7 0,2 6 0,3-1 0,2 8 0,0-8 0,0 3 0,0-1 0,-5-6 0,0 4 0,5-2 0,3-5 0,-11-3 0,13-1 0,0-1 0,10 0 0,-3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3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417 307 12287,'0'-45'0,"0"9"0,0 1 0,0 1 0,0 0 0,0 7 0,-2-2 0,-6 4 0,-1 10 0,-8 3 0,2 2 0,-2 5 0,-3 5 0,-2 5 0,0 5 0,0 2 0,0 3 0,0 7 0,2 3 0,6 4 0,4-2 0,10 10 0,0-1 0,0-1 0,2-1 0,6-7 0,9 5 0,10 2 0,0-7 0,9 0 0,1-7 0,-3-6 0,6-1 0,-9 4 0,1-5 0,0-2 0,-2-3 0,-8-7 0,-10-2 0,-7-3 0,-13-5 0,-14-2 0,-2 7 0,-15-3 0,-5 6 0,-5 2 0,-3 0 0,8 2 0,0 6 0,0 6 0,0-1 0,4 1 0,6 4 0,5 1 0,19 3 0,-7-2 0,7-3 0,3-2 0,2-1 0,12 6 0,8-3 0,4-2 0,6-10 0,4 5 0,8-3 0,5 0 0,-6 3 0,1-5 0,2 2 0,3-2 0,-5-2 0,0-3 0,2 0 0,2 0 0,-4 0 0,0 0 0,-10-10 0,5-2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3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493 176 12287,'12'-22'0,"-5"0"0,-4 0 0,-3 0 0,0 0 0,0 0 0,-10 7 0,-5 3 0,-4 2 0,-3 5 0,0 3 0,0 2 0,-1 0 0,1 0 0,0 7 0,0 3 0,0 2 0,0 6 0,8 1 0,1 3 0,3 0 0,6 0 0,1 3 0,3 4 0,3 5 0,4 1 0,5 6 0,10-4 0,0 2 0,0-2 0,0 5 0,0-8 0,0 3 0,1 0 0,-1-10 0,-3 4 0,-2-9 0,-2 0 0,-10-7 0,2 0 0,-7-10 0,-7 0 0,-8-10 0,-4 0 0,-3-10 0,-3 0 0,-4 3 0,4-7 0,-7 16 0,8-7 0,-6 1 0,3 6 0,-9-7 0,-1 3 0,3 0 0,-1-1 0,8 8 0,-2 0 0,7 0 0,7 0 0,20 0 0,5 0 0,14 0 0,13 0 0,15-10 0,4-2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4.1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603 309 12287,'22'-22'0,"0"0"0,-7 0 0,-3-1 0,0 1 0,0 0 0,-7 0 0,3 0 0,-6 0 0,-2 0 0,-2 7 0,-6 3 0,-6 0 0,-6 0 0,-12 4 0,-5-4 0,-4 2 0,-3 5 0,2 3 0,3 2 0,5 2 0,2 6 0,2 4 0,11 13 0,4 1 0,8 4 0,4 9 0,6-2 0,4 7 0,8 7 0,7-4 0,7 4 0,8-4 0,5-3 0,2 0 0,-3-2 0,-2-3 0,-2-2 0,-2-10 0,1 2 0,-9-4 0,-10-3 0,-2-10 0,-15-5 0,-5-4 0,-27-6 0,-4-4 0,-6-8 0,-2 3 0,-3-3 0,-2 1 0,-2 1 0,-3-6 0,5 6 0,-2-1 0,2-1 0,2 8 0,5-6 0,3 1 0,2 0 0,10 5 0,-2-8 0,19 10 0,18-2 0,19 4 0,7 3 0,7 0 0,8 0 0,5 0 0,5-10 0,7-2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4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0 297 12287,'0'-22'0,"0"0"0,0 0 0,8 7 0,-1 0 0,-2-2 0,-3-2 0,-2-3 0,0-1 0,3 4 0,4 4 0,-4-4 0,4 4 0,-5-5 0,1 6 0,4-1 0,-2 12 0,7 3 0,-2 13 0,-5 6 0,5 13 0,0 5 0,0 5 0,-1 2 0,1 0 0,-5 0 0,2 0 0,-2 0 0,0 0 0,0-2 0,2-3 0,-2-2 0,0-8 0,0 5 0,5-2 0,2-5 0,0-2 0,6-3 0,-4-3 0,3-4 0,3 5 0,2-8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4.7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111 310 12287,'7'-35'0,"1"3"0,-3 1 0,4 6 0,-1-4 0,-3 4 0,-3 3 0,-2 0 0,-10 10 0,-4 5 0,-6 7 0,-2 7 0,7 8 0,1 12 0,-1 4 0,3 4 0,-6 1 0,11 9 0,2-1 0,3 0 0,2 0 0,0 0 0,2 0 0,6 0 0,-4-7 0,11 0 0,5-1 0,7-1 0,0-3 0,7-13 0,0-4 0,1-8 0,1-4 0,6-3 0,-3-3 0,-2-4 0,-10-5 0,0-10 0,-10-3 0,-10-4 0,-4 2 0,-3-10 0,0-2 0,0-3 0,-10-4 0,-5-3 0,-7-3 0,-7 3 0,2 3 0,-7 1 0,-1 1 0,1 0 0,5 7 0,-6 6 0,1 4 0,0 7 0,14 13 0,-2-1 0,2 6 0,11 4 0,1 6 0,8 6 0,8 6 0,14 2 0,14 3 0,6 4 0,12 5 0,2 10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5.3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1 437 12287,'0'-30'0,"0"-2"0,0-2 0,0 12 0,0-5 0,0 0 0,0 3 0,7-1 0,0 3 0,1 7 0,-8 1 0,0 11 0,0 3 0,0 13 0,2 14 0,3 2 0,2 0 0,-2 3 0,0 2 0,0 11 0,5 1 0,2 6 0,-7-11 0,5 6 0,-3-3 0,0-5 0,3 0 0,-5 3 0,2-3 0,-2-2 0,5-10 0,-2 2 0,-4-4 0,-1-3 0,-1-10 0,6-5 0,-6-7 0,5-7 0,-4-8 0,-3-4 0,-3-6 0,-1-4 0,-6-8 0,-2-5 0,4-2 0,-7-2 0,-2-6 0,-2-6 0,-3 1 0,2 1 0,3-3 0,2-5 0,10 13 0,-2-8 0,5 10 0,2 5 0,0 10 0,2 7 0,3 7 0,2 5 0,10 11 0,-2-1 0,5 10 0,2 9 0,2 8 0,3 8 0,5 9 0,2 10 0,1 7 0,1 8 0,-4 0 0,0 2 0,0-5 0,5 10 0,-5-7 0,-1-5 0,4-18 0,9 3 0,0-4 0,0-6 0,0-2 0,-2-13 0,-3-4 0,-2-8 0,-10-7 0,2-7 0,-5-8 0,-11-7 0,-6-7 0,-4-5 0,-3-1 0,-3-9 0,-4 2 0,-8-9 0,-5-5 0,1-3 0,2-5 0,2 3 0,-2 2 0,5 8 0,-1-6 0,4 6 0,4 9 0,2 8 0,3 12 0,0 12 0,0 10 0,8 10 0,1 12 0,4 2 0,4 6 0,-5-6 0,3 6 0,-1 4 0,8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9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67 253 12287,'-15'-23'0,"0"1"0,8 8 0,-8-1 0,10 13 0,-2 2 0,5 9 0,2 16 0,0 4 0,0 8 0,2 5 0,3 2 0,5 0 0,2 0 0,-5 7 0,6 3 0,-1 0 0,0 0 0,3 0 0,7-5 0,0 5 0,0 2 0,7-14 0,1 0 0,-1-8 0,3-7 0,-5-13 0,7-6 0,1-6 0,-1-2 0,-7-10 0,2-7 0,-4-10 0,-3-9 0,-3-1 0,-4-5 0,-8-7 0,-4-5 0,-3-4 0,0-9 0,0-1 0,0-6 0,-8 11 0,-1-8 0,-4 0 0,-4 2 0,0 10 0,2 10 0,6 7 0,-1 6 0,5 16 0,-10-2 0,10 17 0,-2 5 0,5 10 0,2 12 0,2 3 0,5 4 0,-2-2 0,10 10 0,9-1 0,11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9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0 319 12287,'0'-32'0,"0"-5"0,0-2 0,0 0 0,0 2 0,0 10 0,0-2 0,3 4 0,4 3 0,-4 7 0,4 1 0,-2 11 0,0 6 0,2 14 0,-2 10 0,0 12 0,0-2 0,2 7 0,-2 7 0,0-2 0,0 8 0,2-1 0,-2 0 0,-2-4 0,-3 4 0,0 0 0,0 1 0,0-13 0,0 5 0,2 0 0,5-3 0,-4-6 0,4-6 0,-4-2 0,-3-5 0,0-3 0,2-4 0,5-5 0,-4-6 0,7-18 0,-10-4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9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88 375 12287,'-19'-14'0,"4"-1"0,-5 10 0,6-2 0,4 7 0,3 7 0,4 8 0,6 4 0,1 6 0,6 2 0,2 2 0,-4 11 0,7-4 0,-1 6 0,-2 2 0,6 0 0,-9 0 0,1 3 0,0 4 0,0-12 0,-5 5 0,5-4 0,2-6 0,-7-2 0,4-13 0,-1-1 0,-1-4 0,3-9 0,-3 3 0,-4-8 0,4-8 0,-4-9 0,-3-10 0,-10 0 0,-2-7 0,-3 0 0,0-1 0,0 6 0,-7-8 0,0-2 0,0-3 0,0-2 0,3 0 0,4-2 0,8-6 0,4 3 0,3-7 0,5-1 0,10 1 0,2 0 0,20-3 0,4 5 0,8 0 0,-2 22 0,4 0 0,-4 10 0,-3 13 0,0 4 0,-2 7 0,-3 5 0,-2 8 0,-18 5 0,1 4 0,-8 3 0,-7 3 0,-3 1 0,-2-1 0,-2 4 0,-5 0 0,-6 8 0,-11-8 0,-3 1 0,-2-6 0,-11-4 0,4-3 0,-6 2 0,-2 6 0,7-13 0,0 5 0,-2-3 0,-3 1 0,8-8 0,5-4 0,4-6 0,6-4 0,4-6 0,8-7 0,7 3 0,5-2 0,4-1 0,4 3 0,4-6 0,10 11 0,2 2 0,-2 3 0,-2 12 0,-3 4 0,0 6 0,0 2 0,0 0 0,0 2 0,0 3 0,0 3 0,-7 9 0,-1-5 0,1 3 0,-3 0 0,8-3 0,-8 5 0,3-4 0,-1-4 0,1-4 0,7-10 0,0-2 0,10-10 0,2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0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397 287 12287,'15'-22'0,"0"0"0,2 0 0,-5 5 0,0-3 0,1-4 0,-1-1 0,-7 8 0,2 3 0,-5-4 0,-2-1 0,-2-1 0,-5 3 0,-8 5 0,-5 2 0,-2 3 0,-2 7 0,-3 0 0,-3 0 0,-6 0 0,6 2 0,1 6 0,-3 6 0,5 6 0,-5 2 0,3 2 0,2 6 0,15 4 0,-8 10 0,8 0 0,7 0 0,3-7 0,2 0 0,2 2 0,5 3 0,13-6 0,12-4 0,5-5 0,9-7 0,3-5 0,12 2 0,3-5 0,-3-2 0,-7-3 0,0-7 0,-5 0 0,-7 0 0,-15-10 0,-5-4 0,-30 4 0,-21 2 0,-10 6 0,-5 2 0,-10 0 0,-3 2 0,-1 6 0,-1 6 0,0 6 0,-5 2 0,6 3 0,6 4 0,15 3 0,8 7 0,7-5 0,7-2 0,5 5 0,13-8 0,4-2 0,8-2 0,7-3 0,5 0 0,5 0 0,2 0 0,3-10 0,7-4 0,-3-6 0,-4-2 0,2 0 0,-9 0 0,-3 0 0,-3 0 0,-2 0 0,0-2 0,0-6 0,-9-4 0,-4-10 0,1 0 0,-7 7 0,7 1 0,-3-4 0,0-1 0,3 4 0,-5 0 0,5-2 0,2-2 0,-5 4 0,6 0 0,-4-2 0,6 5 0,-5 0 0,2 2 0,-5 2 0,8 8 0,0 0 0,7-9 0,0-4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0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89 197 12287,'-15'-32'0,"3"-3"0,2 1 0,3 2 0,4 13 0,-2 1 0,-2 4 0,0 9 0,4-2 0,-2 14 0,-2 8 0,-1 12 0,8 2 0,0 0 0,0 3 0,0 2 0,0 11 0,0-1 0,0 0 0,3 2 0,2 3 0,5 3 0,2-3 0,-7-3 0,5-2 0,-3 0 0,0 1 0,8-1 0,-8 0 0,1-3 0,1-4 0,-4-3 0,8-7 0,-4 3 0,1-3 0,-2-13 0,-6-6 0,8-16 0,0-6 0,-8-6 0,5-2 0,-4 0 0,-3 0 0,7-7 0,1-1 0,9-9 0,-5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1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87 306 12287,'0'-22'0,"-3"0"0,-2 0 0,-2 0 0,2 0 0,-5 7 0,3 1 0,0-3 0,-3-3 0,7 5 0,-6 3 0,-1 2 0,7 3 0,-4 17 0,14 4 0,8 6 0,-3 5 0,3 1 0,2 4 0,3-3 0,2 0 0,0 0 0,-3 2 0,-4-2 0,5 0 0,-6 0 0,6 2 0,2-2 0,-7-2 0,-1-3 0,4 0 0,1 0 0,-4-7 0,0-3 0,2-2 0,2-3 0,1-9 0,-3-6 0,-2-6 0,-8-6 0,5-5 0,-2-1 0,-5-4 0,0-9 0,0 2 0,2-4 0,-2-4 0,-2 1 0,-1 3 0,3 1 0,2 4 0,1 9 0,-8-3 0,2 6 0,5 2 0,-4 7 0,7 3 0,0 2 0,-8 5 0,5 13 0,-4 6 0,4 16 0,0 6 0,-2 6 0,-2 2 0,-3 8 0,0-1 0,0 0 0,0 3 0,2 3 0,3 6 0,3-1 0,-4-4 0,6-6 0,-2 4 0,-1-2 0,3-5 0,0-2 0,4-6 0,-4-1 0,0-4 0,-5-16 0,9 2 0,-1-17 0,4-5 0,-2-12 0,-8-8 0,8-2 0,-1-10 0,8-2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2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395 177 12287,'0'-22'0,"0"0"0,0 0 0,0 0 0,0 0 0,-7 7 0,0 0 0,2-2 0,-8 7 0,-1 3 0,-6 5 0,-2 2 0,0 2 0,0 5 0,0-2 0,0 12 0,0 6 0,0 3 0,2 6 0,3-2 0,5 4 0,2 0 0,0 8 0,5-8 0,-2 3 0,2 0 0,5-8 0,7 5 0,11 1 0,9-1 0,-1-9 0,11-1 0,5-9 0,7-5 0,-10-1 0,5-4 0,-2 3 0,-1-3 0,-4-13 0,-2-7 0,-6-4 0,-9-3 0,-1 0 0,-12 0 0,-2 0 0,-14 2 0,-13 5 0,-10 8 0,-3 5 0,-6 2 0,4 0 0,-5 0 0,-2 0 0,0 9 0,0 6 0,0 7 0,0 8 0,7 4 0,3 10 0,2 0 0,5 0 0,10 0 0,5 0 0,2 0 0,5 0 0,12-7 0,10-2 0,8-1 0,4 0 0,10-14 0,-4 2 0,2-5 0,-1-5 0,-6 0 0,4-7 0,-2 3 0,-5-3 0,-3-5 0,-2-5 0,0-5 0,0-2 0,0-3 0,-2-7 0,-3 0 0,-2 0 0,-3 0 0,3 0 0,-5 0 0,-1 0 0,-6 0 0,17-1 0,-6 1 0,-4 10 0,10-17 0,-8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0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111 486 12287,'-15'-8'0,"3"-1"0,2-4 0,3 8 0,0-14 0,-3 7 0,-2-1 0,7 4 0,-5 11 0,10 5 0,2 6 0,6 11 0,4 6 0,0 6 0,8 1 0,-6 5 0,4 4 0,-4 1 0,6 2 0,-8 2 0,3 8 0,0 5 0,-8 2 0,5-2 0,0-3 0,1-2 0,-8-10 0,4 0 0,-1-10 0,-1-10 0,0-4 0,-7-3 0,-2-12 0,-3-13 0,-2-17 0,-10-2 0,2-9 0,-5-1 0,-2-5 0,0-7 0,0-8 0,-2-6 0,-6-6 0,6-5 0,-3-2 0,10-7 0,9-8 0,6 3 0,2-10 0,2 7 0,6 5 0,14 15 0,14-3 0,6 6 0,2 9 0,3 15 0,2 9 0,5 8 0,2 7 0,-5 6 0,3 9 0,-2 0 0,-3 0 0,-15 9 0,10 9 0,-5 9 0,-4 9 0,-11 6 0,-12 2 0,-2 3 0,-5 4 0,-2-2 0,-6 7 0,-7-2 0,-12-5 0,-2 0 0,-13-2 0,-2-1 0,-3-4 0,-4-3 0,-3 5 0,-5 0 0,-3 1 0,8-11 0,-2-7 0,7-10 0,7-10 0,5-4 0,13-8 0,4-7 0,8-10 0,4-15 0,6 2 0,6-1 0,13-1 0,0 3 0,8-3 0,-3 8 0,2 4 0,-4 3 0,4 2 0,-4 6 0,-3 6 0,0 6 0,0 2 0,0 2 0,0 6 0,0 14 0,0 14 0,0 9 0,0 6 0,-7-2 0,-1 10 0,1 2 0,-3 3 0,1 2 0,-8-2 0,4-3 0,4-2 0,-9-3 0,6 0 0,0-9 0,5-8 0,-3-12 0,0 2 0,1-4 0,-1-3 0,2-10 0,9-4 0,-1-6 0,-8-2 0,1-2 0,2-6 0,-5 3 0,3-9 0,0-11 0,7-9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2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88 474 12287,'8'-22'0,"-1"-1"0,0 1 0,-7 0 0,0 0 0,0 8 0,0-1 0,0 12 0,0 3 0,8 18 0,-1 13 0,-2 4 0,-3 4 0,-2 3 0,0 2 0,0 0 0,0 0 0,0 0 0,0 0 0,0 3 0,0 4 0,0-9 0,0 4 0,0 1 0,0-1 0,0-11 0,0 9 0,0-3 0,0-16 0,0-3 0,0-17 0,0-5 0,0-20 0,0-14 0,-2-3 0,-5 0 0,2-7 0,-8-7 0,1-1 0,0-1 0,0-4 0,-5-9 0,4 0 0,3 0 0,-4 7 0,6 3 0,4-1 0,1 1 0,3 5 0,3-6 0,4 3 0,-2 13 0,9 14 0,4 10 0,-6 7 0,3 10 0,-1 2 0,-1 6 0,6 6 0,-7 13 0,3 7 0,0 8 0,-1-3 0,9 15 0,-4 0 0,-4 5 0,4-3 0,-4 1 0,5-3 0,2-5 0,0 4 0,0-1 0,0-3 0,0-3 0,0-9 0,0 0 0,3 0 0,4-3 0,-5-10 0,6-11 0,-6-4 0,-2-4 0,3-5 0,2-7 0,2-8 0,-2-4 0,-10-6 0,-4-4 0,-4-5 0,-4-1 0,-2-6 0,-3 4 0,0-7 0,0-8 0,-3 3 0,-4-7 0,-8 0 0,-4-1 0,-3 3 0,2-7 0,3-3 0,2 3 0,3 10 0,-5 2 0,5 7 0,2 5 0,-5 10 0,8-2 0,-1 17 0,8 12 0,0 10 0,3 14 0,4 3 0,8 2 0,4 11 0,13-6 0,3 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3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89 12287,'-24'0'0,"-3"0"0,-3 0 0,1 0 0,14 0 0,1 0 0,11-8 0,3 1 0,12 2 0,8 3 0,12-6 0,5 1 0,4 0 0,3-3 0,8 7 0,2-4 0,0 5 0,-1 2 0,9 0 0,-6 0 0,0 0 0,-4 0 0,-6 0 0,-1 0 0,-1 0 0,0 0 0,-20 0 0,6-10 0,-18-2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3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12287,'12'0'0,"-2"10"0,-10 4 0,0 8 0,0 8 0,0-3 0,0 9 0,0 6 0,0 7 0,-7 0 0,-1 7 0,3 1 0,3-1 0,2-4 0,0 4 0,0-2 0,0-5 0,0-5 0,0-7 0,0-6 0,0 1 0,0-12 0,0 7 0,0 0 0,2-10 0,6-10 0,-6-4 0,10-6 0,-4-4 0,2-5 0,7-8 0,-3 5 0,-6-4 0,6 4 0,-9 3 0,3-3 0,-6 0 0,-2-7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6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89 12287,'0'-15'0,"0"1"0,-7 6 0,0-6 0,-1 6 0,8-6 0,-9 9 0,6-5 0,-7 10 0,10 12 0,0 8 0,0 7 0,0 5 0,0-3 0,0 8 0,0 4 0,3 4 0,2-1 0,4 0 0,4 0 0,-1-3 0,5-1 0,-2-6 0,2-2 0,-5 5 0,3-8 0,2-2 0,3-3 0,-8-9 0,-2-3 0,-1-2 0,-6-3 0,7-9 0,-10-5 0,-10-6 0,-2-9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6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155 354 12287,'-20'-22'0,"6"0"0,-6 7 0,8 0 0,-3 0 0,1 3 0,1-7 0,-1 4 0,4-5 0,0-2 0,8 0 0,-6 0 0,6 0 0,14 0 0,10 2 0,12 3 0,8 3 0,12 6 0,5-4 0,7 2 0,7 5 0,3 3 0,8 2 0,-1 5 0,7 9 0,-16 4 0,4 18 0,-4 4 0,-6 1 0,-9 11 0,-12-1 0,-13 1 0,-12 1 0,-15-6 0,-2 4 0,-12-2 0,-15 3 0,-10-11 0,-14 6 0,-3-3 0,-3-5 0,-9 1 0,7 1 0,0-4 0,3-8 0,9-4 0,-9-3 0,4-3 0,3-4 0,7-5 0,3-10 0,0 0 0,-1 0 0,8-2 0,-2-6 0,4-7 0,3-4 0,10-3 0,5 0 0,4-3 0,3-4 0,0 4 0,3-4 0,7 2 0,12-2 0,2 4 0,13-2 0,2 10 0,3-12 0,2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7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331 221 12287,'12'-22'0,"-2"3"0,0 4 0,-8-5 0,6 6 0,-6-6 0,-2-2 0,0 0 0,0 0 0,-2 7 0,-6 3 0,-6 2 0,-6 5 0,-2 3 0,-3 4 0,-4 3 0,-8 3 0,3 16 0,0 1 0,2 4 0,5 3 0,-5 7 0,5-2 0,7 4 0,11 4 0,6-9 0,3-1 0,3-4 0,4-4 0,15-2 0,17-6 0,10-1 0,10-4 0,5-9 0,-1 3 0,-1-6 0,-4-2 0,-6-7 0,2-1 0,-8 1 0,-11-3 0,-13 8 0,-15-6 0,-19 6 0,-25 2 0,-7 0 0,-7 0 0,2 10 0,-10 4 0,0 6 0,3 2 0,-6 7 0,11 1 0,2-3 0,5 5 0,9-3 0,13-2 0,13-3 0,6-1 0,6-1 0,4 0 0,10 0 0,10 0 0,2 0 0,13-3 0,5-4 0,-1-8 0,1 3 0,-1-2 0,3-1 0,3 3 0,-6-8 0,-6 6 0,-1-6 0,-7-2 0,-3 0 0,-2 0 0,2 0 0,-9 0 0,-10-2 0,-10-6 0,0-7 0,0 3 0,0-2 0,-8-1 0,1-7 0,2 0 0,3 7 0,2 0 0,0-2 0,0-2 0,9 6 0,4-16 0,9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7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640 176 12287,'-22'-34'0,"0"5"0,0 9 0,0 3 0,-2-3 0,-6 3 0,3 3 0,-10-1 0,1 7 0,1 6 0,1 2 0,7 0 0,-2 0 0,2 0 0,2 10 0,6 5 0,4 7 0,8 7 0,4-2 0,3 10 0,3 4 0,4 8 0,5-7 0,13 7 0,4 0 0,8-2 0,5 6 0,4-1 0,6-3 0,6-3 0,-4-2 0,-2 1 0,-6-1 0,-2 0 0,-2-7 0,-5-1 0,-8 3 0,-14-7 0,-10-5 0,-10-10 0,-10-9 0,-14-3 0,-8 0 0,-5 2 0,-2-2 0,-2-3 0,-3-2 0,-3 0 0,3 0 0,-7-10 0,2-2 0,0-2 0,3-1 0,14 0 0,-10-7 0,3 2 0,5 6 0,17-6 0,2 5 0,8-4 0,5-3 0,9 2 0,6 3 0,6 2 0,16 3 0,9-5 0,10 2 0,10-2 0,14-2 0,6-4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7.9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88 12287,'-3'-22'0,"-4"0"0,2 8 0,-10 1 0,-2 4 0,-2 4 0,-4 2 0,1 6 0,0 4 0,0 8 0,0 4 0,3 6 0,2 4 0,2 8 0,3 0 0,-3 2 0,8 5 0,4 3 0,3-11 0,3 13 0,6 0 0,13-2 0,3-8 0,12-5 0,2 1 0,2-1 0,6-7 0,2 0 0,7-10 0,8-10 0,-10-4 0,12-3 0,-2-3 0,-1-4 0,-11-8 0,-1-14 0,-9-5 0,12-10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8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89 351 12287,'-22'-3'0,"0"-4"0,0 4 0,9-4 0,6 14 0,4 8 0,6 12 0,4 5 0,8 2 0,5 3 0,2 7 0,0 3 0,0 4 0,0-4 0,0 7 0,0-1 0,0 6 0,0-5 0,0-2 0,0-6 0,0-2 0,-2 0 0,-6-2 0,-6-5 0,4-15 0,-17-17 0,3-18 0,-8-11 0,-7-8 0,4-5 0,-1-7 0,-6-2 0,-7-6 0,3 3 0,-8-10 0,2-4 0,1-8 0,0 7 0,7-7 0,2 0 0,5 2 0,6 1 0,9 4 0,2 5 0,5 8 0,8 7 0,14 7 0,8 8 0,5 4 0,9 10 0,3 3 0,0 2 0,0 5 0,-3 13 0,-6 9 0,-4 7 0,-4 6 0,-5 9 0,-13-2 0,-4 4 0,-8 3 0,-4 1 0,-6-1 0,-4 0 0,-8 0 0,-12-7 0,-4-3 0,-4 0 0,-4 0 0,0-7 0,0 3 0,2-6 0,-2-2 0,4-9 0,1-6 0,2-5 0,5-4 0,13-8 0,6-12 0,6 0 0,2-10 0,2 3 0,6-1 0,-3 1 0,9 7 0,1 0 0,-3 0 0,5 7 0,-7 3 0,2 2 0,3 5 0,7 13 0,0 9 0,0 10 0,-7 0 0,2 9 0,5 4 0,5 1 0,2 3 0,-4 0 0,2 3 0,2 4 0,8-4 0,-5 2 0,2-7 0,5-6 0,-4-9 0,-1 3 0,-2-6 0,7-2 0,-5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8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86 304 12287,'-2'-37'0,"-5"3"0,-6 0 0,1-1 0,-5 6 0,7-5 0,-2 2 0,7 2 0,-2 8 0,7 10 0,5 7 0,4 10 0,4 10 0,1 7 0,8 7 0,0 8 0,0 5 0,1 12 0,-1 2 0,0 3 0,0-1 0,0-6 0,-3 7 0,-2 2 0,-2 3 0,-3-6 0,6-1 0,-4-1 0,3 0 0,-4-14 0,1 2 0,4-5 0,1-4 0,3-13 0,0-15 0,0-4 0,10-3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0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89 331 12287,'-12'-22'0,"5"0"0,-6-2 0,1-3 0,0-3 0,0 1 0,7 7 0,-3-3 0,3-4 0,3 12 0,2-5 0,0 2 0,0 1 0,2 6 0,6 6 0,4 5 0,8 4 0,-6 5 0,3 8 0,-9 12 0,-1 5 0,3 2 0,-5 3 0,7 7 0,0 0 0,1 0 0,-6 3 0,5 2 0,0 2 0,1-2 0,-6 0 0,5 0 0,1 3 0,-1-3 0,0-10 0,5-5 0,-5 0 0,-2 1 0,5-8 0,-5 2 0,2-4 0,-5-13 0,8-5 0,0-14 0,7-5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9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45 483 12287,'0'-22'0,"0"0"0,0 0 0,-3 7 0,-1 0 0,-4-2 0,1 7 0,7 10 0,0 15 0,0 7 0,0 8 0,2 4 0,3 12 0,5 3 0,2 3 0,-7 2 0,5-5 0,-3 5 0,1 2 0,1-7 0,-4 2 0,5-2 0,2 3 0,-4-13 0,4 3 0,-2-8 0,-5-7 0,5-10 0,-1-5 0,4-2 0,-9-5 0,4-12 0,-6-8 0,-2-5 0,0-4 0,0-5 0,-2-8 0,-6-5 0,4-2 0,-11-3 0,-2-4 0,-3-8 0,-2 0 0,0-2 0,0-3 0,0 3 0,2-2 0,6-8 0,6-3 0,6 3 0,4 2 0,8 8 0,10 7 0,7 10 0,12 15 0,-2 2 0,7 10 0,7 9 0,-9 8 0,7 8 0,-3 9 0,-6 10 0,1 5 0,-14 7 0,-5-2 0,-5 2 0,-12-5 0,3 3 0,-6 0 0,-2-3 0,-10 7 0,-7-6 0,-7-1 0,-6-5 0,-2-4 0,5-3 0,-2-2 0,2-6 0,-5 3 0,3-7 0,2 0 0,2 0 0,3-3 0,0-7 0,0 0 0,10-10 0,7-4 0,10-6 0,10-2 0,14 0 0,8 0 0,4-10 0,4-2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9.5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194 177 12287,'-29'0'0,"-3"0"0,-2 0 0,7 0 0,-2-3 0,4-4 0,13 2 0,7-7 0,10 2 0,10 0 0,14 5 0,10-5 0,10-2 0,7 5 0,11-6 0,-1 1 0,0 0 0,3 5 0,-1-6 0,1 4 0,-6 4 0,-11-5 0,-1 3 0,-4 2 0,-3 2 0,-10 3 0,-4 0 0,-6 0 0,-12 0 0,-12 10 0,-12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9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20 12287,'-22'0'0,"8"-2"0,-1-5 0,10 4 0,-5-4 0,10 14 0,0 8 0,0 4 0,10 6 0,2 2 0,3 5 0,0 2 0,-8 3 0,5 7 0,0 2 0,1 6 0,-8-6 0,4 6 0,-1-3 0,-1 2 0,0-2 0,-7 5 0,3-2 0,4-3 0,-4-13 0,4 11 0,-2-5 0,2-11 0,-4-4 0,7-5 0,-3 0 0,0 0 0,8-7 0,-5-3 0,2-2 0,3-2 0,7-8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0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22 167 12287,'0'-34'0,"0"4"0,0 11 0,-2-1 0,-5-4 0,4 4 0,-4 5 0,4 10 0,6 5 0,4 15 0,5 5 0,1 2 0,6 10 0,-4 4 0,4 6 0,4 2 0,-9 3 0,-2 2 0,1 2 0,-1-2 0,-5 0 0,6-2 0,-4 2 0,-4 0 0,0-8 0,0 8 0,2-10 0,-2-9 0,-2-6 0,-3-2 0,0 0 0,0 1 0,2-11 0,6-5 0,4-14 0,10-5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0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199 175 12287,'-20'-15'0,"3"0"0,3-2 0,-1 7 0,-7 3 0,0 7 0,2 7 0,3 8 0,2 5 0,8 12 0,-5 4 0,2 8 0,5 8 0,3-3 0,2 7 0,0 0 0,0 1 0,2-1 0,5 5 0,8-4 0,5-3 0,12-10 0,2-10 0,3-2 0,-1-5 0,1-12 0,7-8 0,0-5 0,0-2 0,-7-9 0,-3-6 0,-2-5 0,-5-2 0,-2-10 0,-6-4 0,-4-6 0,-8-2 0,-4-3 0,-3-2 0,-3-5 0,-4-2 0,0 5 0,-13-6 0,-4 3 0,-1 5 0,-7-4 0,0 4 0,-2 4 0,-5 6 0,-3 12 0,-2 0 0,0 8 0,0 4 0,10 10 0,4-2 0,8 7 0,7 7 0,-2 5 0,10 10 0,5 0 0,6 1 0,11 1 0,15 3 0,6 2 0,6 11 0,2-6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0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0 196 12287,'10'-22'0,"-8"0"0,6 0 0,-6-3 0,-2-4 0,0 12 0,0-5 0,0 2 0,3 10 0,4 3 0,-5 14 0,6 11 0,-3 6 0,2 5 0,-5 11 0,6-4 0,-6 9 0,-2 6 0,8-5 0,-1 6 0,-2-3 0,-3 2 0,-2-4 0,0 4 0,0-4 0,0-3 0,0-2 0,0-3 0,0-5 0,0-2 0,0-3 0,3-7 0,4 1 0,5-9 0,10 1 0,10-20 0,3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1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22 285 12287,'-2'-22'0,"-6"0"0,6 7 0,-5 0 0,4-2 0,3 5 0,0-3 0,3 10 0,4 0 0,8 10 0,4 10 0,-4 14 0,0 6 0,2 4 0,2 5 0,11-2 0,-1 14 0,1 3 0,1 4 0,-4-9 0,10 12 0,5-2 0,7 0 0,-3-8 0,6-7 0,-6-7 0,-2-5 0,-2-13 0,-5-2 0,-5-12 0,0-8 0,-15-2 0,2-2 0,-6-5 0,-9-8 0,-1-12 0,-6-5 0,-4-2 0,-8-5 0,-4-6 0,-3-4 0,0-4 0,0-4 0,7 6 0,0-8 0,1-2 0,1-3 0,1 3 0,7 0 0,-2-3 0,2 3 0,2 9 0,6 1 0,4 4 0,-4 23 0,7 6 0,-10 26 0,7 4 0,0 10 0,-2 0 0,-2 0 0,-3 0 0,2 3 0,3 4 0,2 8 0,1-3 0,-6 1 0,3-1 0,2 0 0,10 3 0,-14 7 0,7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2.9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67 109 12287,'-13'-3'0,"6"-4"0,2 4 0,0-6 0,-2-1 0,0 5 0,7-10 0,0 8 0,0-8 0,-3 10 0,-2-4 0,-2-1 0,0 7 0,7-4 0,0 14 0,2 8 0,3 14 0,5 8 0,2 5 0,0-3 0,5 3 0,-4 4 0,-4 1 0,9 7 0,-6-3 0,0-2 0,-5-2 0,3-6 0,0-4 0,2-8 0,3 6 0,7-1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3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89 461 12287,'-12'-22'0,"-5"7"0,7 1 0,-2-3 0,7-3 0,-3-2 0,6 0 0,2 0 0,0 0 0,0 0 0,0 0 0,0-3 0,0-4 0,0-8 0,0 5 0,0 3 0,0 4 0,0 3 0,0 0 0,-3 10 0,-4 5 0,5 7 0,-6 7 0,6 10 0,2 10 0,0 10 0,0 12 0,0 5 0,0 2 0,10 10 0,2 8 0,3-3 0,-1-3 0,1-1 0,9-1 0,3 2 0,3 6 0,-1-13 0,-7 3 0,-2-8 0,-5-7 0,4-2 0,-7-6 0,1-2 0,-6-2 0,-5-10 0,-2 3 0,0-6 0,0-9 0,0-1 0,-9-11 0,-6-3 0,5-10 0,3-12 0,-5-10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4.3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0 692 12287,'0'-22'0,"0"0"0,0 0 0,0 0 0,3 7 0,6 3 0,13 2 0,0-5 0,10 8 0,0-1 0,5-1 0,5 6 0,2-4 0,2 4 0,6 3 0,-13-2 0,5-3 0,-5-2 0,-5 2 0,-2 2 0,-10 3 0,-9-2 0,-6-5 0,-5-8 0,-2-5 0,0-2 0,-2 0 0,-5 0 0,2 0 0,-10-2 0,-2-3 0,-3-3 0,-2-2 0,3 5 0,1-2 0,4 2 0,1 0 0,-4 3 0,5-3 0,2 0 0,0 15 0,3-11 0,5 14 0,-6-6 0,8 20 0,8 5 0,6 14 0,6 13 0,4 5 0,3 4 0,3 6 0,-3 6 0,0 8 0,-3 3 0,3 2 0,0 0 0,-12-7 0,9 12 0,-2-3 0,-4 1 0,-1-8 0,2-10 0,-2-2 0,-2-5 0,-8-5 0,8-7 0,2-8 0,3-14 0,2-8 0,0-4 0,0-3 0,3-10 0,2-7 0,4-8 0,4-4 0,1-10 0,8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2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67 331 12287,'-10'-22'0,"8"7"0,-5 1 0,2 9 0,-3-3 0,6 16 0,-8 6 0,3 6 0,-1 2 0,1 10 0,7 5 0,2 4 0,6 3 0,-3 1 0,7-1 0,0 0 0,0 0 0,6 0 0,9-2 0,2-3 0,-2-2 0,5-10 0,0-1 0,-1-6 0,1-5 0,5-10 0,-5 2 0,0-5 0,0-2 0,-3-17 0,-9-5 0,-3-5 0,-3-5 0,-9-2 0,3-10 0,-6 0 0,-2 0 0,0-3 0,-2-2 0,-6-5 0,-6-2 0,-13 5 0,-3-6 0,1 3 0,-3 5 0,5 3 0,-7 2 0,2 2 0,5 5 0,-5 6 0,3 11 0,2 5 0,2 8 0,3 4 0,0 3 0,3 3 0,4 4 0,-2 5 0,9 11 0,3 1 0,3 5 0,4-2 0,6 8 0,7-3 0,14 7 0,5-5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4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111 219 12287,'-14'-8'0,"-1"1"0,10 0 0,-5 7 0,17-3 0,1-4 0,9 4 0,-12-6 0,10 9 0,-11-3 0,4-4 0,-6 4 0,-9-9 0,-3 7 0,-2-2 0,5-8 0,-6 5 0,3-2 0,1 5 0,4-8 0,-3-2 0,-1 5 0,4-3 0,-3-2 0,-1 7 0,1 3 0,6 7 0,-6 7 0,6 8 0,2 14 0,2 8 0,6 5 0,2 11 0,7 6 0,-3 7 0,4 8 0,-6-3 0,3 7 0,2-2 0,2-5 0,3 0 0,0-2 0,0 0 0,0-6 0,1-11 0,-4-3 0,-2-8 0,-2-4 0,-3-10 0,5 0 0,-2-7 0,2-6 0,-5-6 0,3 4 0,2-2 0,3-5 0,2-13 0,10-4 0,2-10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5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304 199 12287,'0'-22'0,"0"0"0,0 0 0,-2 0 0,-5 0 0,4 0 0,-7 2 0,1 5 0,4-2 0,-10 10 0,0-1 0,-7 11 0,0 4 0,0 8 0,0 14 0,0 8 0,0 5 0,7 4 0,1 3 0,-1 5 0,3 2 0,-5 3 0,9 5 0,1 0 0,-3 2 0,8-5 0,-3 10 0,10-7 0,9-5 0,6-15 0,4 2 0,3-2 0,3-5 0,9-14 0,-2-1 0,4-4 0,3-10 0,-7-5 0,-3-5 0,1 0 0,-1 0 0,-7-10 0,2-5 0,-4-4 0,-3-3 0,-10 0 0,-4 0 0,-8-3 0,-8-4 0,-4 4 0,-10-4 0,0 4 0,0 3 0,-3-2 0,-2-3 0,-4-3 0,-4 3 0,8 10 0,-2 3 0,2-1 0,-2 3 0,4-8 0,-4 8 0,4 0 0,3 2 0,12 10 0,10 0 0,13 0 0,16 0 0,8-3 0,4-2 0,3-2 0,1-8 0,-1 8 0,2 0 0,6-3 0,-13 7 0,2-6 0,-4 1 0,-3 1 0,-4 0 0,4 7 0,-2 0 0,-10 0 0,-7 0 0,-8 7 0,5 3 0,-2 2 0,-5 5 0,7 3 0,1 4 0,-1 6 0,0-11 0,-7 8 0,5 3 0,2 1 0,-7-4 0,5 3 0,-3-3 0,0 2 0,8-2 0,-8 7 0,1-2 0,2-5 0,-8 0 0,8 0 0,-3 2 0,1-2 0,6-10 0,-4-4 0,2-3 0,5-6 0,3-1 0,2-3 0,0 0 0,0 0 0,10-10 0,2-2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6.2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67 284 12287,'-8'-39'0,"-1"0"0,-1-3 0,0 3 0,0 10 0,5-1 0,-2 6 0,2 2 0,3 9 0,2 6 0,0 17 0,0 12 0,0 2 0,0 13 0,2 2 0,5 3 0,-2 9 0,8 1 0,-1-1 0,0 3 0,0-7 0,5 7 0,-4-3 0,-4 1 0,6 1 0,-7-4 0,-4 3 0,-1-3 0,4 5 0,1-3 0,-4-2 0,-1-2 0,-3-3 0,0-3 0,0-4 0,0-7 0,0-6 0,0-2 0,0-10 0,0-12 0,0-14 0,0-8 0,0-8 0,0 3 0,-3-7 0,-1 0 0,-4-1 0,1 1 0,7-5 0,0 5 0,0 2 0,0 0 0,0 5 0,0-2 0,0 2 0,0 7 0,2 0 0,6-4 0,4-1 0,10 8 0,0 5 0,0 2 0,3-4 0,4 4 0,5 0 0,1 0 0,6 3 0,-6 7 0,-1-3 0,-5-4 0,-4 5 0,-3-6 0,0 6 0,0 2 0,-7 0 0,-1 0 0,-9-10 0,3-5 0,-6-4 0,-9-3 0,-1 0 0,1-3 0,-3-4 0,8 2 0,-8-8 0,3 4 0,-1 4 0,1-5 0,7 2 0,0 3 0,0 3 0,-3 2 0,-2 0 0,-2 0 0,0 10 0,7 4 0,0 16 0,0 6 0,0 6 0,0 14 0,2 8 0,3 12 0,2 9 0,8-6 0,-5 11 0,0 1 0,0 0 0,4-3 0,-4 10 0,0-5 0,0-8 0,-1-9 0,-1 3 0,7-1 0,4 0 0,-4-17 0,0-2 0,-1-10 0,-2-5 0,8-10 0,-5-4 0,4-6 0,-4-2 0,-3-2 0,-2-6 0,-3-4 0,-7-10 0,0 0 0,0 0 0,0 0 0,0-10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7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44 152 12287,'-7'-22'0,"0"0"0,2 0 0,0 0 0,0 0 0,-2 0 0,-1 9 0,8 6 0,0 17 0,0 12 0,3 10 0,2 14 0,4 6 0,4 7 0,1 4 0,8 6 0,0 4 0,0 8 0,0-2 0,1-1 0,-1 3 0,0 5 0,-8-8 0,-1 13 0,-4-6 0,-4-9 0,-2-5 0,-3-7 0,-3-5 0,-4-8 0,2-14 0,-7-8 0,2-4 0,3-15 0,4-10 0,-4-12 0,4-18 0,-4-7 0,5-4 0,2-3 0,0 0 0,-10-10 0,-2-3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7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23 737 12287,'-13'-29'0,"6"-3"0,4-2 0,3 7 0,0-2 0,0 4 0,0 10 0,3 1 0,4-3 0,6 7 0,9 2 0,2 6 0,5 2 0,-4 0 0,7 0 0,-3-2 0,1-6 0,9 6 0,-5-6 0,0 6 0,-4 2 0,-3 0 0,0-3 0,2-4 0,-2 2 0,-10-7 0,-2 2 0,-10-7 0,2 2 0,-4-7 0,-3-7 0,0 2 0,-3-7 0,-2-1 0,-2 1 0,-3 7 0,5-2 0,-5 2 0,-2-3 0,7 6 0,-2-6 0,4 6 0,1 12 0,-3 2 0,-2 0 0,-1 10 0,8 0 0,10 17 0,5 15 0,4 2 0,4 6 0,-1 1 0,0 3 0,0 3 0,0 4 0,0-2 0,-3 8 0,-1 1 0,-4 6 0,-2-10 0,6 12 0,-6-2 0,-2 0 0,4-13 0,-4-2 0,2 0 0,6-2 0,-6-11 0,3-9 0,4-10 0,8-9 0,-2-6 0,6-4 0,1-6 0,3-14 0,9-12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7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67 164 12287,'-15'-22'0,"3"0"0,2 0 0,0 0 0,5 0 0,-2 0 0,0 0 0,7 12 0,0 10 0,0 12 0,7 10 0,3 8 0,2 7 0,5 4 0,3 11 0,-1-1 0,-1 1 0,-4 2 0,1-1 0,7 9 0,0-6 0,0-2 0,-5 0 0,3-5 0,4 2 0,1-2 0,-1 0 0,-2-2 0,1-1 0,-1-4 0,-3-13 0,-2 1 0,-2-6 0,2-2 0,3-9 0,2-6 0,0-5 0,0-11 0,10-4 0,2-9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8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309 221 12287,'0'-41'0,"3"1"0,4 4 0,-5 9 0,6-3 0,-6 6 0,-12 11 0,-4 6 0,-6 5 0,-2 2 0,-2 9 0,-3 6 0,-3 5 0,3 2 0,0 10 0,0 4 0,0 6 0,8 2 0,-3 3 0,10 2 0,-1 5 0,6 2 0,4-5 0,3 8 0,0 2 0,0 3 0,10-5 0,5 0 0,7 0 0,7-3 0,-2-2 0,8-13 0,-1-4 0,0-7 0,1-6 0,1-2 0,-4-2 0,0-6 0,-12-4 0,7-12 0,0-6 0,-8-6 0,-7-13 0,-2-3 0,-5 3 0,-2-4 0,-3-1 0,-3-3 0,-4-4 0,2-2 0,-7-1 0,-1 3 0,1 2 0,7 0 0,-2-4 0,2 4 0,-2 7 0,4 4 0,-4-1 0,4-3 0,3 3 0,0 10 0,3 2 0,4-2 0,5 7 0,10 3 0,0 2 0,1-2 0,-1 4 0,0-4 0,0 5 0,0 2 0,2 0 0,1 2 0,2 3 0,0 2 0,-8 10 0,11-2 0,-6 5 0,-2 2 0,-7 2 0,0 6 0,2 6 0,2 6 0,-6-5 0,-4 0 0,-1 2 0,-1 2 0,8 3 0,-8-2 0,0-3 0,3-2 0,-7-10 0,4 5 0,-5-3 0,-2 1 0,8-1 0,-1-7 0,-2 0 0,0 0 0,2 0 0,-2-9 0,10-6 0,2-5 0,-5-4 0,3-3 0,2-5 0,3-2 0,12-3 0,2-7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8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66 263 12287,'-2'-32'0,"-3"-5"0,-2-5 0,-3 13 0,5-1 0,-2-4 0,-8 12 0,8 0 0,-1 15 0,8-1 0,0 16 0,0 6 0,0 6 0,0 5 0,3 4 0,4 8 0,8 4 0,-3 6 0,0 2 0,1 5 0,-1 2 0,-5-4 0,5 4 0,1 0 0,-1 1 0,-5-4 0,5 9 0,-2 1 0,-5-1 0,0-8 0,0 2 0,2-2 0,-2-5 0,-2-12 0,-3-8 0,0-5 0,0-6 0,0-11 0,0-24 0,0-20 0,0-9 0,0 11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9.2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1 747 12287,'0'-29'0,"2"-3"0,6-2 0,-6 7 0,8-2 0,-3 2 0,0-3 0,11 6 0,-4-6 0,6 6 0,2 9 0,0 3 0,0 2 0,0 5 0,3 3 0,2 2 0,2 0 0,-2 0 0,-3 0 0,-2 2 0,1 3 0,-1 2 0,-8 1 0,1-8 0,2 0 0,3 0 0,-1-3 0,-4-4 0,-5-5 0,-10-10 0,0 0 0,0 0 0,0 0 0,0-3 0,0-2 0,0-2 0,0-3 0,0 5 0,-3-3 0,-4 4 0,5 1 0,-8 3 0,2 0 0,1 0 0,0 7 0,4 3 0,-4 2 0,4 5 0,-4 13 0,5 11 0,2 15 0,0 6 0,0 6 0,7 13 0,0 0 0,-2 7 0,-2 7 0,-1 1 0,3 9 0,2 3 0,-2-3 0,-2-2 0,-1 0 0,3-5 0,2 0 0,11-15 0,-4 0 0,8-12 0,8-14 0,-3-8 0,7-8 0,0-4 0,1-8 0,-1-12 0,3-7 0,-8-5 0,-4-8 0,-6-1 0,-4 3 0,-8 1 0,-4 0 0,-3 8 0,-3-1 0,-4 0 0,-8 3 0,-4-8 0,-13 8 0,-3-10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3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44 142 12287,'0'-15'0,"-2"3"0,-5 2 0,2-7 0,-10 3 0,10 1 0,-2-1 0,4 6 0,3-6 0,0 6 0,0-6 0,0 11 0,0 3 0,0 12 0,8 8 0,2 2 0,2 2 0,5 6 0,3 4 0,2 8 0,0-1 0,0 4 0,7-14 0,3 14 0,0-4 0,0 1 0,7-1 0,-5-4 0,0-7 0,-4-6 0,-6-4 0,-2-6 0,0-6 0,-2-8 0,-5-8 0,-6-6 0,1-6 0,-7-2 0,4-2 0,-4-3 0,-3-3 0,0-7 0,0 6 0,-3-4 0,-4-4 0,4 5 0,-7 0 0,1-1 0,-6 1 0,5 7 0,0-2 0,3 4 0,0 3 0,-3 7 0,3 1 0,4 9 0,-4-5 0,14 10 0,15 10 0,12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3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67 618 12287,'0'-22'0,"0"0"0,-8 5 0,-1 0 0,-1-3 0,0 3 0,0 0 0,5-5 0,-2 0 0,0 10 0,7 12 0,0 14 0,2 8 0,5 8 0,-2 4 0,10 10 0,2 3 0,3 4 0,2-2 0,-3 10 0,-2 0 0,-2-3 0,0 0 0,7-7 0,-2 5 0,-6 3 0,6-8 0,-8 0 0,0-8 0,-4-4 0,1-17 0,-1 2 0,-3-3 0,-5-11 0,-8-8 0,-6-13 0,1-9 0,-1-7 0,-6-8 0,-7-5 0,3-2 0,-6 0 0,6-5 0,2-10 0,0-2 0,0-15 0,2 0 0,5-2 0,6 7 0,9-20 0,2 1 0,5-1 0,15 20 0,15-5 0,7 10 0,8 12 0,4 7 0,8 13 0,-3 12 0,-2 12 0,-8 8 0,6 4 0,-4 8 0,-4 12 0,-17 5 0,-7 15 0,-3 4 0,-5 1 0,-10 2 0,1 0 0,-6 2 0,-2-2 0,-10 0 0,-4-2 0,-6 2 0,-2 0 0,-10-15 0,-5 8 0,-7-8 0,-7-7 0,2 0 0,-8-3 0,4 1 0,4-6 0,9-11 0,9-3 0,4-10 0,7-10 0,13-7 0,-1-5 0,6-5 0,2-2 0,2-3 0,3-4 0,5 1 0,2 4 0,3 14 0,7-3 0,-2 3 0,-6 5 0,6 7 0,-5-2 0,4 5 0,3 9 0,0 3 0,-2 14 0,-3 8 0,-2 5 0,-1 5 0,8 7 0,1 3 0,-1 4 0,-8-2 0,1 10 0,0 2 0,-3 3 0,8-5 0,-8-3 0,2 0 0,1 1 0,0-16 0,7 1 0,2-8 0,6-7 0,-3-12 0,7-8 0,0-4 0,1-3 0,-8-10 0,14-2 0,-6-10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3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22 240 12287,'-2'-14'0,"-3"-3"0,-2-8 0,-1 10 0,8-7 0,0 3 0,0-1 0,0-2 0,0 0 0,0 0 0,0 7 0,0 1 0,0 9 0,0-3 0,0 16 0,0 6 0,0 6 0,0 4 0,0 3 0,3 3 0,4-3 0,-5 5 0,8-3 0,-2 0 0,-1 3 0,8-5 0,-6 10 0,4 2 0,-6-7 0,5-3 0,1-2 0,-1 3 0,-5-11 0,5 8 0,-2 0 0,0 0 0,-3-5 0,-2-9 0,10-6 0,0-14 0,7-6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4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327 177 12287,'7'-29'0,"0"-1"0,-2 3 0,-2 3 0,-6 2 0,-4 0 0,-8 10 0,-14 4 0,-5 6 0,-1 2 0,-6 2 0,6 3 0,1 5 0,5 2 0,4 3 0,6 7 0,4 0 0,7 0 0,8 2 0,8 3 0,9 5 0,10 3 0,2-6 0,13 5 0,7 1 0,5-1 0,-5 0 0,2 5 0,-4-4 0,-3-4 0,-7 1 0,-3-5 0,-2 5 0,-5 2 0,-12-14 0,-8 2 0,-5-2 0,-4-3 0,-5-2 0,-8-8 0,-5-5 0,-12-2 0,-4 0 0,-6 0 0,-2 0 0,5 0 0,-1-2 0,-4-3 0,-2-2 0,12-11 0,-8 6 0,5-2 0,3-1 0,14 7 0,-2-6 0,3-3 0,9-3 0,5-2 0,10 0 0,9 7 0,16 3 0,7 0 0,4-1 0,13-1 0,3-8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4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23 218 12287,'0'-22'0,"0"0"0,0 0 0,0 7 0,-3 1 0,-4-3 0,5 4 0,-6-1 0,6 11 0,2 3 0,0 12 0,0 8 0,2 5 0,3 4 0,2 8 0,11 4 0,-6 3 0,3 1 0,-1-1 0,1 0 0,9 0 0,3 0 0,3 0 0,9-7 0,-5-3 0,3-2 0,0-5 0,0-5 0,7-7 0,0-8 0,0-5 0,-10-2 0,-4-2 0,-8-8 0,-8-12 0,-2 0 0,-7-10 0,3 0 0,-3-4 0,-3-6 0,-4-2 0,-6 0 0,-6 0 0,1 0 0,-1 0 0,-3-1 0,-3 1 0,5 8 0,1 1 0,-4 3 0,-1 5 0,4 3 0,3 2 0,2 0 0,3 10 0,7 4 0,0 16 0,19 4 0,6 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4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0 208 12287,'0'-22'0,"0"0"0,0 0 0,3 0 0,2 0 0,2 0 0,0 0 0,-4 2 0,4 6 0,-4 1 0,4 6 0,3 7 0,-3 0 0,1 12 0,1 8 0,-6 12 0,4 5 0,-2 4 0,2 3 0,-4 3 0,7 2 0,-3 2 0,0-2 0,11 5 0,-4-2 0,6-3 0,2-3 0,0-2 0,2 0 0,3-2 0,3-5 0,7-5 0,-6-13 0,4-4 0,4-8 0,-5-7 0,0-7 0,1-8 0,-1-4 0,-7-6 0,2-2 0,-7-2 0,-7 2 0,2 10 0,-7 2 0,2-2 0,-4 0 0,4 0 0,-2 2 0,7 10 0,-2-2 0,4 4 0,3 3 0,0 0 0,0 0 0,0-2 0,0-3 0,0-3 0,1-1 0,-1 4 0,0-3 0,0-9 0,0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5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177 385 12287,'-15'-22'0,"0"0"0,8 0 0,-5 0 0,2-1 0,5 1 0,-5-2 0,0-3 0,1-2 0,-1 2 0,-7 2 0,4 3 0,1 0 0,5 0 0,2 7 0,0 1 0,-2-4 0,-1 11 0,8 7 0,3 10 0,4 14 0,8 6 0,4 7 0,3 4 0,1 3 0,-1 0 0,0 0 0,0 8 0,-3-1 0,-2-2 0,-2-2 0,0-8 0,4 0 0,-1 3 0,-4-3 0,-6-7 0,6 2 0,1-2 0,-3-5 0,8-2 0,-5-6 0,4-4 0,3-8 0,-5-4 0,3-6 0,4-4 0,13-5 0,-2-10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5.5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66 12287,'-22'0'0,"-3"-2"0,-2-3 0,-2-3 0,-1 1 0,21 7 0,9 0 0,22-7 0,19-1 0,11 4 0,4 1 0,5 3 0,10-2 0,3-3 0,-3-3 0,-10 1 0,-5 7 0,-2 2 0,-5 6 0,-12-3 0,-10 9 0,-10 4 0,-9 1 0,-16 11 0,-9 1 0,-12 1 0,-15 0 0,-10 7 0,-12-4 0,-3 1 0,-5 1 0,8-7 0,-2 4 0,9 0 0,5 0 0,12-14 0,15 2 0,10-2 0,10-3 0,14-2 0,10-8 0,10-5 0,3-2 0,11 0 0,8-2 0,5-5 0,-5 2 0,5-8 0,-2 1 0,-1 0 0,1 7 0,-8-5 0,0 3 0,0-1 0,-3 1 0,-4 5 0,-5-3 0,0-3 0,-8-9 0,8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6.1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88 706 12287,'-2'13'0,"-5"-6"0,4-5 0,-7-2 0,10 0 0,-2 0 0,-5 0 0,4-2 0,-7-3 0,1-2 0,6-10 0,-7 2 0,3-5 0,0-2 0,-1-2 0,8-6 0,0-6 0,0-6 0,0 3 0,0-3 0,3-5 0,4 1 0,5-8 0,13 3 0,4 2 0,8 2 0,0 13 0,2 4 0,5 6 0,3 2 0,-13 10 0,8 4 0,-8 6 0,-7 2 0,-3 12 0,-2 8 0,-2 9 0,-5 5 0,-3 3 0,-7 10 0,2 2 0,-2 2 0,-3 3 0,-2-8 0,0 3 0,0 0 0,8-7 0,-1 10 0,-2-6 0,-2-2 0,-3-7 0,0-3 0,0 1 0,0-1 0,7-7 0,0 2 0,-2-4 0,0-6 0,2-4 0,-2-5 0,10-10 0,-8-3 0,8-4 0,2-8 0,-7-4 0,10-13 0,-8-2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6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67 12287,'-54'-10'0,"8"8"0,-3-8 0,9 2 0,11 1 0,12 0 0,2 7 0,13 0 0,2 0 0,12 0 0,10 0 0,7 0 0,8 0 0,5 0 0,4 0 0,3 0 0,3 0 0,-3 0 0,0 0 0,-3 0 0,3 0 0,0 0 0,-7 0 0,9 0 0,-4-10 0,-3-2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6.6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120 110 12287,'-7'-14'0,"0"-1"0,-3 8 0,2-6 0,-6 4 0,-6-6 0,-2 8 0,7-1 0,1 8 0,11-2 0,3-3 0,13-2 0,6 2 0,13 2 0,5 3 0,7 0 0,7 0 0,-2 0 0,10 0 0,0 0 0,-3 0 0,5 3 0,-9 2 0,-3 2 0,-3-2 0,-11-3 0,-6-2 0,-4 0 0,-3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6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22 12287,'-10'-12'0,"8"2"0,-8 13 0,10 4 0,0 5 0,0 13 0,0 4 0,0 8 0,0 0 0,2 4 0,3 6 0,2-1 0,11 3 0,-6 0 0,3 3 0,-1-3 0,1-3 0,5-4 0,-3-3 0,-3-2 0,-6-10 0,6 0 0,4-10 0,-6 0 0,3-9 0,-1-6 0,-1-7 0,4 0 0,-8-9 0,4-4 0,11-1 0,11-3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3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67 263 12287,'-15'-32'0,"3"-5"0,2-4 0,-5 6 0,8 6 0,0 4 0,7 3 0,0 0 0,0 10 0,0 5 0,0 14 0,0 8 0,10 14 0,2 8 0,3 4 0,-1 4 0,-6-1 0,6 0 0,1 2 0,-3 6 0,5-3 0,-7 7 0,2 0 0,6 1 0,-6-13 0,0 5 0,-2 2 0,-5 3 0,5-5 0,-1 0 0,1-7 0,0-5 0,0-10 0,-3 2 0,-2-14 0,10-10 0,2-10 0,2-8 0,4-9 0,-1-9 0,0-4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7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45 109 12287,'-8'-15'0,"1"0"0,0 8 0,4-8 0,-4-2 0,5 5 0,-6-3 0,6 10 0,2-2 0,2 14 0,6 8 0,-4 7 0,9 5 0,-1 5 0,0 2 0,-5-5 0,6 6 0,-3-1 0,-6 0 0,6-4 0,-2 4 0,-1 0 0,3 1 0,-8-6 0,6 5 0,-4-2 0,4-5 0,-6 0 0,8-2 0,-3-1 0,1-4 0,2-11 0,-3 4 0,8-4 0,-3-1 0,3-8 0,-1-10 0,8-2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7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89 154 12287,'-15'0'0,"3"3"0,2 4 0,0-2 0,5 10 0,-2 4 0,2 8 0,-5 0 0,3 10 0,2 2 0,2 3 0,3-5 0,0-1 0,0 4 0,0 1 0,10-6 0,3-6 0,1-4 0,1-3 0,2-8 0,12-1 0,8-4 0,-5-1 0,-3-8 0,-4-3 0,-3-4 0,-7-5 0,-1-10 0,1 0 0,-3-1 0,6-6 0,-11-3 0,-2-2 0,-3-5 0,-2 4 0,0-1 0,-2-4 0,-6-1 0,4 4 0,-9 0 0,1 1 0,0 1 0,0 1 0,-6 7 0,4-2 0,-3 2 0,-3 10 0,-2 4 0,0 3 0,7 3 0,3 10 0,2 4 0,3 5 0,7 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8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1 194 12287,'14'-31'0,"-1"6"0,-4 8 0,1 5 0,-5-5 0,3 2 0,-1 10 0,-7 5 0,0 15 0,0 4 0,0 3 0,0 10 0,0 2 0,0 3 0,0 0 0,0 0 0,0 7 0,0 0 0,0 0 0,0 0 0,0-2 0,0-3 0,0-2 0,0-3 0,0 3 0,2-5 0,6-1 0,-3-6 0,7 4 0,-2-4 0,7-13 0,-15-5 0,6-14 0,-6-8 0,-2-4 0,0-3 0,0-3 0,0-4 0,0-8 0,-10 3 0,-2-3 0,-3-2 0,1-3 0,1-2 0,-4 0 0,5 0 0,2 0 0,-5 7 0,8 0 0,2-2 0,3-3 0,2 6 0,0 1 0,0 4 0,0 4 0,2 9 0,6 6 0,4 0 0,0 0 0,8 7 0,-6 0 0,6 7 0,2 6 0,-7 11 0,-1 1 0,4 9 0,1 6 0,3 1 0,0 8 0,0 3 0,0 4 0,0-4 0,-2 4 0,0-4 0,2-3 0,-5-2 0,12-5 0,-4-6 0,-3 1 0,0-15 0,2 3 0,3-8 0,3-7 0,-8-2 0,-10-6 0,0-4 0,0-8 0,-7-7 0,3-5 0,-6-2 0,-2 2 0,-7-8 0,-3 1 0,-2-3 0,-5 1 0,-3-1 0,0-5 0,3 3 0,3 2 0,6 1 0,-4-6 0,2 5 0,5 8 0,3 4 0,2 3 0,0 0 0,0 10 0,0 12 0,2 15 0,3 4 0,2 3 0,8 0 0,-7 0 0,9 10 0,-5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1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44 265 12287,'-12'-10'0,"2"5"0,8-7 0,-5 2 0,4 3 0,-7 19 0,10 8 0,3 9 0,4 6 0,-2 4 0,7 12 0,0 8 0,1 5 0,-6-3 0,8 3 0,-1 4 0,-1 1 0,4-1 0,-10-4 0,1-3 0,1-2 0,-6-17 0,4-1 0,-4-6 0,-3-13 0,0-8 0,0-18 0,0-4 0,0-9 0,-8-12 0,-2-3 0,1-2 0,-1-6 0,-5-1 0,5-6 0,1-2 0,-1-2 0,-7-11 0,4 4 0,1-6 0,5-2 0,-3 0 0,3 0 0,2-1 0,2 1 0,13 7 0,7 3 0,8 2 0,4 5 0,10 12 0,-2 8 0,5 7 0,2 7 0,-3 6 0,-1 11 0,-4 5 0,4 8 0,-9 9 0,-1 11 0,-6 9 0,-2 2 0,0 11 0,1 2 0,-4 4 0,-4 3 0,2-2 0,-10-3 0,1-2 0,1 2 0,-6-4 0,4-1 0,-2-4 0,3-11 0,-4 3 0,9-9 0,-1-1 0,0-5 0,-5-4 0,8-3 0,2 0 0,-4-10 0,1-5 0,-9-4 0,5-3 0,-20-10 0,-2-2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1.4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231 199 12287,'-52'-2'0,"1"-6"0,2-6 0,12 1 0,8-1 0,16-1 0,13-7 0,20 7 0,19 3 0,8 0 0,4 0 0,13 7 0,-3-5 0,8 2 0,2 1 0,-7 0 0,7 7 0,-8 0 0,-4 0 0,-7 0 0,4 0 0,-2 0 0,-5 0 0,-10 0 0,-5 0 0,-2 0 0,7-10 0,-4-2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1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172 397 12287,'-15'-2'0,"0"-5"0,-2-8 0,7 3 0,0-1 0,1 4 0,6 1 0,-7 11 0,10 6 0,0 11 0,0 7 0,8 12 0,1-2 0,4 7 0,4 8 0,2-6 0,4 6 0,-4-3 0,-4 2 0,4-4 0,-9 14 0,7-10 0,-2-2 0,-3-2 0,3-6 0,-5-4 0,0-7 0,-8-6 0,5-2 0,-4-10 0,-3-12 0,0-17 0,-3-7 0,-4-6 0,2-2 0,-7 5 0,0-4 0,-1-4 0,-1-1 0,-8-9 0,0 1 0,0 0 0,0-10 0,-3-2 0,-2-5 0,-2-5 0,-1 9 0,11-11 0,2 2 0,2 4 0,10 4 0,0-1 0,10 7 0,10 6 0,14 16 0,8 3 0,7 3 0,7 7 0,3 5 0,5 12 0,-5 2 0,0 5 0,-8 8 0,3 12 0,-7 7 0,-5 8 0,-20-3 0,-2 15 0,-10-3 0,-5 1 0,-10 2 0,-5-5 0,-7 2 0,-7-2 0,-6-2 0,-9-6 0,0-1 0,0-4 0,7-14 0,3 3 0,2-5 0,5-11 0,10 4 0,5-9 0,2-6 0,5-8 0,15-14 0,12-6 0,12-6 0,18-6 0,4-2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2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221 302 12287,'-10'-12'0,"8"2"0,-18 10 0,18 3 0,-6 4 0,6 8 0,2 12 0,0 4 0,0 4 0,0 4 0,2 5 0,6 5 0,4 5 0,0 2 0,8-4 0,-3 4 0,7 0 0,6 1 0,-1-16 0,-7 4 0,-2-6 0,-5-5 0,2 0 0,-7-7 0,2 3 0,-7-11 0,-3-11 0,-12-16 0,-4-6 0,-11-6 0,3-2 0,-7 0 0,2-3 0,-3-4 0,3 2 0,-9-10 0,-1-4 0,3-8 0,-6 0 0,11-10 0,2-2 0,3-3 0,11-5 0,6-2 0,5-2 0,2 2 0,19 5 0,10 7 0,13 7 0,10 6 0,-3 11 0,7 9 0,0 6 0,1 5 0,-8 10 0,0 3 0,-10 14 0,-10 5 0,-14 20 0,-8 2 0,-4 3 0,-6 2 0,-4 0 0,-8 0 0,-4 0 0,-11 3 0,1-1 0,2 1 0,2-5 0,3-6 0,0 4 0,3-6 0,4-2 0,-2-10 0,7-8 0,-2 4 0,7-9 0,-2-6 0,11-13 0,4-2 0,9-3 0,-5-7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3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44 154 12287,'0'-22'0,"-9"10"0,6-8 0,-4 6 0,4 2 0,1-3 0,-5-2 0,4 4 0,-4-1 0,4 9 0,3-5 0,0 20 0,0 5 0,0 4 0,0 3 0,8 10 0,1 5 0,4 4 0,4 4 0,0 1 0,0 3 0,-2 5 0,2 2 0,0 3 0,0 5 0,-5-3 0,-2-2 0,5-10 0,-5 0 0,0-10 0,-1-10 0,-1-4 0,2-15 0,4-10 0,6-10 0,2-12 0,0 0 0,0 0 0,0 7 0,0 3 0,0 0 0,0-1 0,-7 6 0,0-5 0,2 2 0,-5 3 0,3 7 0,-8-8 0,8 1 0,-3-3 0,5 5 0,-2-2 0,-10-1 0,14-1 0,-6-4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3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1 154 12287,'0'-22'0,"0"0"0,0 8 0,0-1 0,0-2 0,0-3 0,0-2 0,0 10 0,0 2 0,0 13 0,0 4 0,0 8 0,2 4 0,3 3 0,5 0 0,2 0 0,3 8 0,7 2 0,-3 2 0,-4 5 0,5-5 0,-6 3 0,3 2 0,-2 3 0,5 2 0,-8 0 0,3 0 0,-1 0 0,1 0 0,7-2 0,0-3 0,0-2 0,3-10 0,2 2 0,4-7 0,4-7 0,-6-5 0,8-10 0,0 0 0,7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3.8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288 152 12287,'0'-32'0,"0"8"0,0-6 0,0 6 0,-3 4 0,-4 5 0,-5 8 0,-11 14 0,1 8 0,0 5 0,-2 12 0,-3 4 0,-2 6 0,2 2 0,2 3 0,5-1 0,3 3 0,3 0 0,9-7 0,-3 9 0,6-4 0,2-3 0,0 0 0,2 0 0,6 0 0,6 0 0,13-9 0,3-6 0,-1-5 0,3-1 0,-5-9 0,10 1 0,2 0 0,3-3 0,-8-2 0,-5-10 0,-2 0 0,3 0 0,-6-8 0,3-1 0,-7-4 0,-6-4 0,1-12 0,7-6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3.5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64 199 12287,'-22'-10'0,"7"7"0,3-6 0,2-1 0,5 5 0,13-10 0,11 10 0,13-5 0,0 1 0,0-6 0,7 3 0,-2-1 0,7 1 0,7 0 0,-4 5 0,4-6 0,-2 4 0,3 4 0,-6-5 0,6 3 0,-3 2 0,2 2 0,-11 3 0,1 0 0,-7 0 0,-7 0 0,-9 0 0,-4 0 0,-9 0 0,5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4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88 486 12287,'-22'-22'0,"3"7"0,4 0 0,5 0 0,1 3 0,6-7 0,-4 4 0,4 5 0,3 3 0,3 14 0,4 8 0,-2 12 0,7 5 0,0 2 0,1 5 0,-6 5 0,5 5 0,1 5 0,-1 2 0,-5-7 0,5 5 0,1-2 0,-1-1 0,-7 1 0,5-11 0,-3-1 0,0-4 0,8-9 0,-5 0 0,0-7 0,-1-6 0,1-9 0,-2 3 0,-6-8 0,5-8 0,-4-6 0,-3-6 0,0-9 0,-3-3 0,-2-2 0,-2-6 0,-10-1 0,2-3 0,-2-3 0,2-4 0,-4-1 0,7-12 0,-3-4 0,0-1 0,10-2 0,-2 3 0,4-3 0,3 0 0,3 17 0,4-5 0,8 10 0,5 5 0,9 17 0,3 5 0,2 5 0,5 4 0,3 4 0,0 11 0,-3 5 0,-2 8 0,-1 7 0,6 7 0,-5 11 0,-8 9 0,-4 0 0,-6 9 0,-2 1 0,-2-2 0,-10 9 0,2-5 0,-4 5 0,-3-2 0,0-5 0,0-1 0,0-4 0,0 0 0,0-15 0,0 3 0,0-8 0,0-7 0,2-10 0,6-2 0,6 2 0,-2-7 0,3-3 0,2-4 0,-7-3 0,20-10 0,-6-2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4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240 199 12287,'-36'0'0,"-1"0"0,-2 0 0,4-2 0,1-6 0,2-7 0,13 3 0,11-2 0,16 9 0,9-5 0,10 2 0,10 1 0,7 0 0,7 7 0,8-3 0,5-4 0,2 5 0,-3-6 0,1 3 0,2-2 0,-12 2 0,12-7 0,-2 0 0,0-1 0,2-1 0,0-8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4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108 221 12287,'-29'-9'0,"-1"-6"0,4 3 0,11-3 0,7-2 0,18 5 0,10-1 0,9 1 0,6 0 0,4 0 0,10-6 0,5 6 0,2 2 0,-5-4 0,6 6 0,-1 1 0,1-3 0,1 8 0,6-6 0,-3 6 0,-2 2 0,-15 0 0,3 0 0,-6 0 0,-9 0 0,-5 10 0,-5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4.9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0 12287,'-22'7'0,"0"1"0,0-3 0,8-3 0,-1-2 0,8 3 0,-8 4 0,10-2 0,-2 9 0,4 4 0,3 1 0,7 6 0,3 4 0,0 8 0,0 5 0,7-3 0,-5 2 0,3 6 0,0-1 0,-3 3 0,5-2 0,-2 2 0,2 0 0,-5-7 0,3 7 0,2-8 0,3-4 0,-6-10 0,-1 2 0,-1-4 0,0-3 0,-5-10 0,8-4 0,2-6 0,-5-2 0,3 0 0,2 0 0,3-10 0,2-2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5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23 120 12287,'0'-22'0,"0"0"0,0 0 0,0 0 0,0 8 0,0-1 0,0 12 0,-2 3 0,-6 13 0,6 14 0,-6 4 0,6 4 0,2 4 0,0 3 0,0 2 0,2 0 0,6 0 0,-6 0 0,6 0 0,-4 3 0,4 4 0,-6-9 0,6 4 0,-4-2 0,4-4 0,-3-9 0,7 4 0,0-3 0,0-6 0,-4-8 0,6-6 0,4-2 0,1-3 0,3-7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5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177 176 12287,'-12'-9'0,"-8"4"0,6-10 0,-6-2 0,5 7 0,1 3 0,-1 7 0,-7 7 0,10 8 0,2 12 0,3 5 0,-1 2 0,1 5 0,7 10 0,0 3 0,0-3 0,0-3 0,0-2 0,0 0 0,0 0 0,7-7 0,5-3 0,6-2 0,6-5 0,6-5 0,-1-7 0,8-8 0,4-4 0,3-3 0,1-3 0,-1-4 0,0-8 0,-10-7 0,-5-5 0,-4-5 0,-3-2 0,-10-3 0,-4-7 0,-6-2 0,-2-6 0,-2 3 0,-6-7 0,-7 2 0,-4 5 0,-6 3 0,-2 4 0,-4 5 0,-4 8 0,6 4 0,-5 6 0,2 1 0,5 4 0,0 9 0,0-2 0,-2 4 0,9 13 0,15 7 0,10 10 0,15-3 0,11 6 0,4-6 0,11-2 0,11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6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0 417 12287,'0'-22'0,"0"0"0,3 0 0,2 0 0,2-1 0,-2 1 0,0 3 0,0 2 0,2 2 0,0 13 0,-7 2 0,0 12 0,-2 15 0,-3 5 0,-2 2 0,-1 3 0,6 7 0,-3 0 0,-2 0 0,-1 0 0,8 0 0,0 0 0,0 0 0,0-7 0,0-3 0,0 1 0,0-1 0,3-7 0,2 2 0,4-4 0,4-3 0,-1 0 0,5-3 0,-5-1 0,-2-4 0,7-9 0,-14-5 0,4-17 0,-4-10 0,-3 3 0,-3-8 0,-4 2 0,-8 1 0,3-10 0,0 2 0,-1-5 0,1-2 0,5-2 0,-6-3 0,4-5 0,4-2 0,2 4 0,3-2 0,0 5 0,0 8 0,0 9 0,3-3 0,4 4 0,-2 11 0,10 13 0,2 4 0,-5 13 0,3 7 0,2 10 0,3 10 0,9 4 0,0 6 0,1 2 0,2 2 0,-8 3 0,6-5 0,-4 5 0,4 3 0,-6-13 0,6 2 0,-6-4 0,-2-10 0,0-5 0,0-8 0,0-4 0,-7-5 0,-3-13 0,-2-4 0,-5-8 0,5-7 0,-3-5 0,-2-5 0,-2-2 0,-3-3 0,0-9 0,0-3 0,0-3 0,0-9 0,0 5 0,0-3 0,0 0 0,0 8 0,0-6 0,0 3 0,0 5 0,0 13 0,0 6 0,0 6 0,2 12 0,5 4 0,6 18 0,6 10 0,-2 9 0,-2 5 0,0-4 0,4 4 0,-1 0 0,-4 1 0,1 1 0,7 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7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89 265 12287,'-22'-10'0,"7"8"0,1-6 0,-4 6 0,9 4 0,1 6 0,6 6 0,2 6 0,2 4 0,3 6 0,7 9 0,8 10 0,-3-3 0,13 6 0,-6-3 0,-2 2 0,0-9 0,0 7 0,0 0 0,0-2 0,-2-11 0,-3-6 0,-5-6 0,-2-2 0,-3 0 0,-7-9 0,0-13 0,-2-15 0,-5-5 0,-8-2 0,3-2 0,-1-3 0,1-5 0,0-2 0,-3-3 0,-4-7 0,2 0 0,2 0 0,7-1 0,-4-1 0,0-6 0,0-6 0,7-4 0,-3 1 0,6 5 0,2 2 0,2 2 0,6 11 0,7 4 0,4 8 0,3 14 0,0 8 0,3 4 0,4 3 0,-4 3 0,6 4 0,-1 10 0,-1 10 0,3 10 0,-5 14 0,2 8 0,-2 5 0,-2-5 0,-3-1 0,0 4 0,0 1 0,-7-4 0,-3-3 0,0-2 0,1-5 0,-9-9 0,4-6 0,-6-2 0,-2-5 0,0-3 0,3-4 0,4-6 0,-5-6 0,6-16 0,-6-4 0,-2-10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7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121 111 12287,'-22'0'0,"-1"-8"0,1 1 0,0 2 0,8-5 0,-1 3 0,13-3 0,2 5 0,14-2 0,13 2 0,7 0 0,11 0 0,-1-2 0,0 2 0,2 2 0,3 3 0,3 0 0,-3 0 0,-10 0 0,-2 0 0,-1 0 0,-1 0 0,6-9 0,-6-4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7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45 199 12287,'0'-22'0,"-3"3"0,-2 1 0,-2 4 0,-3 1 0,5-4 0,-2 3 0,2-4 0,3 6 0,2-2 0,0-4 0,0 9 0,2-1 0,5 12 0,8 6 0,2 11 0,0 13 0,-2 0 0,2 0 0,-5 7 0,3-5 0,2 3 0,3 0 0,-5-8 0,-1 8 0,3 2 0,3 3 0,-5-8 0,-1-5 0,4-2 0,1 3 0,11-6 0,-1 3 0,-2-7 0,-3-6 0,1-9 0,2 3 0,5-6 0,2-2 0,-7 0 0,2-2 0,-4-6 0,-5 3 0,-6-9 0,-2 9 0,-4-2 0,-3-3 0,9 2 0,1-6 0,7 6 0,0 1 0,0-3 0,10-2 0,2-10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3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20 12287,'-12'-2'0,"4"-5"0,6 4 0,2-4 0,0 14 0,0 8 0,0 7 0,0 5 0,0 5 0,0 2 0,0 10 0,0 10 0,0 2 0,0 6 0,2 1 0,3 3 0,5 3 0,2 4 0,-4-4 0,4 2 0,0-7 0,0-5 0,-7-10 0,5 0 0,-3-8 0,1-4 0,7-17 0,-8 2 0,-2-3 0,0-9 0,2-3 0,-2-7 0,10-7 0,-1-5 0,8-10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8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331 109 12287,'-12'-10'0,"2"-5"0,0-4 0,5 4 0,-9 3 0,-3 2 0,-3 5 0,5 0 0,1 0 0,-4-2 0,-1 2 0,-3 5 0,2 7 0,3 10 0,2 10 0,1 0 0,-8 10 0,2 5 0,5 7 0,-2 0 0,10 7 0,2-2 0,2-5 0,3-3 0,3 1 0,4 2 0,8 2 0,7-7 0,7-9 0,11-3 0,9-5 0,0-3 0,7-4 0,-2-3 0,-5-2 0,-5-11 0,-5 4 0,-5-6 0,-2-2 0,-5-10 0,-12-4 0,-8-6 0,-4-2 0,-3 0 0,0 0 0,-3 0 0,-4 0 0,-5 0 0,-10 0 0,0 0 0,-1 0 0,1 0 0,0 0 0,0 0 0,3 0 0,2-1 0,2 1 0,8 0 0,-6 0 0,3 0 0,10 8 0,10 1 0,3 1 0,4 0 0,12 7 0,5-2 0,3 4 0,0 3 0,-3 0 0,5 0 0,-2 0 0,2 0 0,-7 10 0,-2 5 0,-6 4 0,-2 3 0,0 0 0,0 0 0,-2 3 0,-6 4 0,4-2 0,-9 8 0,4-1 0,4 0 0,-5-5 0,3 6 0,-1-3 0,-1-5 0,6 0 0,-4 2 0,5 8 0,-8-13 0,-2-4 0,-3-6 0,0-1 0,8-6 0,-5 5 0,2-2 0,3-3 0,7-7 0,0 0 0,0 0 0,0-2 0,0-5 0,0 4 0,10-26 0,2 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9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88 375 12287,'15'-31'0,"-3"-6"0,-2-5 0,-2 15 0,-8 5 0,0 3 0,0 9 0,-10 0 0,-5 12 0,-5 6 0,6 4 0,2 10 0,-1 3 0,1 4 0,5-2 0,-6 7 0,4 0 0,4 1 0,2-1 0,3 5 0,0-2 0,0 2 0,0-5 0,0 3 0,3 0 0,4-3 0,-2 5 0,10-9 0,2-3 0,2-3 0,6-9 0,2-3 0,2-2 0,-2-5 0,0-5 0,0-7 0,2-8 0,-2-5 0,-9-4 0,-6-6 0,0-6 0,0-6 0,-7-9 0,3-1 0,-6 1 0,-2-3 0,0-3 0,-2-6 0,-6 2 0,-6 2 0,-6 17 0,-5 0 0,-4 6 0,-8 1 0,3 8 0,0 0 0,2 10 0,5 10 0,2 5 0,3 4 0,3 5 0,4 8 0,5 7 0,13 5 0,4 5 0,8 2 0,4 3 0,13 7 0,3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9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66 485 12287,'0'-22'0,"0"-2"0,0-3 0,0-3 0,0 4 0,-7 1 0,0 3 0,2 0 0,2 7 0,3 1 0,0 18 0,0 6 0,0 15 0,8 4 0,2 10 0,-1 5 0,1 3 0,7-3 0,-4 12 0,-1-2 0,-5-5 0,3 0 0,0-2 0,0 2 0,-1 0 0,1-15 0,-5 8 0,2-8 0,-2-7 0,5-2 0,-3-3 0,1-13 0,-8-9 0,0-12 0,0-10 0,0-5 0,-3-5 0,-4-2 0,-3-3 0,-7-7 0,2-2 0,-2-6 0,-5 6 0,-2-8 0,-1 2 0,6 1 0,1-10 0,-1 4 0,4-2 0,8 1 0,4 9 0,6-3 0,4 6 0,8 2 0,14 9 0,8 6 0,7 7 0,8 7 0,-3 5 0,7 10 0,0 5 0,1 10 0,-16 2 0,1 20 0,-8 2 0,-7 3 0,-5-3 0,-7 0 0,-8 3 0,-4-3 0,-6-7 0,-4 0 0,-8-3 0,-4-2 0,-11-10 0,-2 8 0,-2-11 0,-5-4 0,-3 5 0,-2-8 0,2-2 0,6-3 0,-4-2 0,11 0 0,2 0 0,12-9 0,8-8 0,5-8 0,2-4 0,7-1 0,3 8 0,2 0 0,5 0 0,-5 2 0,3 6 0,2 6 0,3 6 0,-5 2 0,-1 0 0,3 2 0,3 6 0,-5 4 0,-1 10 0,4 3 0,1 4 0,3-2 0,-2 7 0,-3 1 0,-2-1 0,-1-5 0,8 6 0,3-4 0,4-4 0,-4 5 0,7-2 0,-3-4 0,0-1 0,8-3 0,-5-2 0,0-6 0,0-6 0,-3-6 0,-7-2 0,0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9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0 387 12287,'0'-34'0,"0"-8"0,0 8 0,0-5 0,0-5 0,0 12 0,0-10 0,0 8 0,0 7 0,0 3 0,0 2 0,0 9 0,0 16 0,0 16 0,0 11 0,0 4 0,3 3 0,1 7 0,4 2 0,-3 6 0,7-6 0,0 6 0,3-6 0,0-1 0,-8-1 0,8 0 0,-1 0 0,-1 0 0,6-10 0,-7-4 0,3-3 0,0 2 0,-3-12 0,5 5 0,-2-5 0,2-4 0,-5-4 0,3-9 0,2 0 0,3 0 0,2-19 0,0-6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0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152 177 12287,'-25'-15'0,"-4"1"0,12 6 0,-5-4 0,2 0 0,1-1 0,6 6 0,6-8 0,7 3 0,7-3 0,8 8 0,5 2 0,4 0 0,3-2 0,3 2 0,9 3 0,-3 2 0,6 0 0,2 0 0,0 0 0,0 0 0,0-3 0,1-4 0,1 4 0,3-4 0,3 5 0,-3 2 0,-13 0 0,-6 0 0,-6 0 0,-2 0 0,0 9 0,0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0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77 12287,'-15'-8'0,"0"1"0,10-10 0,-2 2 0,5 3 0,2-3 0,0 13 0,0 2 0,0 17 0,0 15 0,2 2 0,5 5 0,-4 3 0,4 2 0,-2 0 0,2 0 0,-4 0 0,4 0 0,-2 1 0,2-1 0,-2 0 0,10-3 0,2-1 0,3-4 0,-6-9 0,1 3 0,2-6 0,3-2 0,2-7 0,0-3 0,0-2 0,0-3 0,10-7 0,2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1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23 265 12287,'0'-29'0,"0"-1"0,0-6 0,0 6 0,0 3 0,0 3 0,0 2 0,0 0 0,-3 12 0,-4 10 0,4 17 0,-4 15 0,5 0 0,2 0 0,0 7 0,0-3 0,0 9 0,0 6 0,7-12 0,0 5 0,1-2 0,1 0 0,-6-6 0,7-1 0,-3-1 0,0 0 0,1-7 0,-6 3 0,3-6 0,2-2 0,1-7 0,-6-3 0,6-2 0,-6-5 0,5-13 0,-14-4 0,-5-12 0,0-3 0,4-3 0,-2-2 0,3 6 0,2-6 0,3-3 0,2 8 0,0-2 0,0 5 0,0 2 0,10-1 0,4 1 0,6 0 0,2 0 0,0 8 0,0 1 0,0 4 0,0 4 0,7 0 0,1 0 0,-1-2 0,3 2 0,-7 2 0,4 3 0,-5 0 0,-1 0 0,-9 0 0,1 0 0,-3-10 0,3-4 0,-8-6 0,-4-2 0,-3 0 0,0 0 0,0 0 0,-8 0 0,1 0 0,0 0 0,-3 0 0,7 0 0,-6 2 0,-1 5 0,5 6 0,-10 9 0,10 2 0,-2 5 0,4 8 0,3 7 0,0 7 0,0 8 0,0 5 0,0 2 0,0 0 0,0 3 0,0 4 0,0-9 0,0 7 0,0 0 0,0-3 0,0 1 0,0-6 0,3-1 0,4-4 0,-2-9 0,10 3 0,2-6 0,3-2 0,4-2 0,3-5 0,2-8 0,11-5 0,-6-2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1.5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529 309 12287,'20'-42'0,"-3"3"0,-2 2 0,-10 8 0,2-5 0,-5 2 0,-2 5 0,-2 5 0,-5 7 0,-6 5 0,1 0 0,-8 8 0,6-5 0,-6 4 0,-2 3 0,0 3 0,0 4 0,0 8 0,10 4 0,4 3 0,6 3 0,2 4 0,0 6 0,0 6 0,2-2 0,6-2 0,-3 0 0,7 7 0,0 0 0,0 0 0,1-7 0,4 0 0,-3 2 0,4 3 0,-6-6 0,0-1 0,0-1 0,1 0 0,-6-12 0,5 5 0,-2 0 0,-3-7 0,-9-8 0,-5-2 0,-8-5 0,-5-3 0,-4-2 0,-3 0 0,-3 0 0,-9-2 0,5-3 0,-3-5 0,0-2 0,3 4 0,-3-6 0,6-1 0,-1 3 0,5-8 0,-8 8 0,4-3 0,4 0 0,10 8 0,2-8 0,10 8 0,-2-8 0,-6 11 0,1-6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4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243 240 12287,'8'-22'0,"-1"0"0,10 0 0,-14 7 0,4 1 0,-5-4 0,-2 6 0,0-2 0,0 9 0,0-5 0,0 10 0,0 2 0,0 6 0,0 9 0,0 10 0,8 2 0,2 10 0,-1 5 0,1 3 0,7-5 0,-4 9 0,1-2 0,1 3 0,0-6 0,4 6 0,-2-6 0,-2-2 0,0 0 0,7 0 0,0 0 0,-2-17 0,-3-7 0,-3-8 0,4-7 0,-6-2 0,0-6 0,-2-4 0,0-5 0,-5-11 0,2 1 0,-2 0 0,-3 0 0,-4 0 0,-3 0 0,-2 0 0,-11 8 0,4-1 0,-6-2 0,-4 0 0,-3-1 0,-3 6 0,3 2 0,-5-4 0,1 4 0,-1 0 0,0 0 0,-5-7 0,8 2 0,-1-4 0,-1-3 0,6 5 0,-4-3 0,4-5 0,3 1 0,0-1 0,2 3 0,3-2 0,3-5 0,1 4 0,-1-4 0,6 2 0,6-3 0,2 6 0,2-6 0,6 6 0,6 2 0,16 7 0,9 3 0,10 0 0,10-1 0,7 6 0,5-5 0,5 2 0,2 5 0,3 5 0,7 7 0,3 8 0,4 5 0,-4 4 0,2 6 0,-10 6 0,-9 6 0,-15 2 0,-13-2 0,-14-1 0,-17 4 0,-10-14 0,-8 13 0,-4-2 0,-8 0 0,-14-8 0,-8-5 0,-5-4 0,-2-3 0,-10 0 0,-2-2 0,-3-3 0,1-2 0,6-8 0,-7 5 0,-2-2 0,-3-5 0,6-3 0,1-2 0,3 0 0,5 0 0,0 0 0,3 0 0,-1 0 0,6 0 0,11-2 0,1-3 0,4-2 0,3 2 0,10-8 0,5-1 0,7 4 0,7 3 0,5 4 0,10 3 0,0 0 0,0 0 0,0 0 0,0 0 0,1 7 0,-1 1 0,0-1 0,0 3 0,10 2 0,2 10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4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12287,'12'0'0,"0"0"0,-4 0 0,-6 0 0,8 10 0,-10-7 0,0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4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1 209 12287,'0'-22'0,"0"0"0,0 0 0,0 9 0,0 4 0,0 11 0,0 5 0,0 8 0,0 5 0,7 2 0,0 2 0,1 3 0,1 3 0,-6-1 0,7-5 0,-3 3 0,0 3 0,8-1 0,-5-7 0,2 3 0,5 4 0,-4-12 0,1 5 0,3-5 0,3-4 0,-5-4 0,-1-9 0,4 0 0,1 0 0,-4-2 0,-3-5 0,0-8 0,1-5 0,-8-4 0,4-3 0,-1-5 0,-1-2 0,0 4 0,-7-6 0,0-4 0,0-1 0,0 7 0,0 4 0,0 3 0,0-2 0,0 4 0,0-4 0,0 4 0,0 3 0,0 8 0,0-1 0,-2 12 0,-3 3 0,-2 13 0,-3 9 0,5 7 0,-5 8 0,-2 5 0,5-3 0,-6 2 0,1 6 0,0 0 0,7 2 0,-5-1 0,3 6 0,-1 3 0,1-8 0,7 2 0,0-2 0,0 3 0,0-13 0,0 2 0,0-6 0,0-8 0,0-10 0,0-2 0,0-13 0,0-2 0,0-12 0,7-8 0,1-2 0,-3 0 0,-3 0 0,1 2 0,1 3 0,4 3 0,-1-1 0,-7-7 0,0 0 0,0 0 0,0 7 0,0 0 0,8 1 0,-1-8 0,3 9 0,-3 6 0,-5-5 0,8 7 0,-10-10 0,0 10 0,0-7 0,0 5 0,0 2 0,0-10 0,0 8 0,0-8 0,0 8 0,0-8 0,0 8 0,0-8 0,-2 10 0,-6-2 0,6 7 0,-5 7 0,4 13 0,6 11 0,2 4 0,2 4 0,0 3 0,-4 2 0,2 0 0,2 0 0,3 7 0,-5 1 0,2-3 0,-2-3 0,5-2 0,-3 1 0,0-1 0,3 0 0,-5-10 0,7-5 0,1-4 0,-1-3 0,-7-10 0,24 8 0,-4-8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4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508 45 12287,'-22'0'0,"0"-8"0,0 1 0,0 0 0,0-3 0,5 7 0,-3-4 0,-5 5 0,1 2 0,4 0 0,1 2 0,-6 5 0,1 8 0,2 5 0,5 2 0,4 0 0,4 0 0,1 2 0,8 3 0,0 5 0,0 2 0,10-4 0,7 4 0,10 0 0,10 1 0,-3-1 0,3 5 0,5-2 0,7 2 0,-8-5 0,6 1 0,-3-1 0,-5 0 0,-10-4 0,1 2 0,-6-3 0,-2-2 0,-9-7 0,-6 9 0,-5-5 0,-2-9 0,-2-3 0,-5-2 0,-8-5 0,-12 0 0,-5 0 0,0 2 0,0-2 0,-7-2 0,5-3 0,-3 0 0,0 0 0,1 7 0,-6 0 0,5-2 0,8-2 0,-3-3 0,3 0 0,2 0 0,2 0 0,3 0 0,7 0 0,1 0 0,6 0 0,-6 0 0,-3 0 0,4 7 0,-1 0 0,-1 10 0,-7-4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7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684 177 12287,'10'-12'0,"-8"0"0,8 7 0,0-3 0,-8-9 0,6 3 0,2 1 0,-3-1 0,-2-3 0,-3 4 0,-2-1 0,0-4 0,-2 9 0,-5 1 0,-8 6 0,-5 2 0,-2 0 0,0 0 0,0 0 0,-7 2 0,-1 6 0,1 6 0,-3 6 0,8 2 0,-6 0 0,8 3 0,7 4 0,-2-2 0,10 7 0,2 0 0,3 1 0,14-6 0,10 8 0,12 0 0,8-3 0,9 5 0,1-7 0,-3 0 0,-3 0 0,-4-3 0,-5-9 0,-8-3 0,-4-2 0,-11-3 0,-2 5 0,-4-5 0,-11-2 0,-6-3 0,-16-4 0,-4 2 0,-8 2 0,-12 0 0,-5-7 0,-2 0 0,-6 0 0,6 0 0,0 0 0,-3 0 0,-5 0 0,10 0 0,-7 0 0,10 0 0,9 0 0,5-7 0,3-3 0,12-2 0,10 5 0,14-6 0,5 1 0,8 0 0,15 5 0,9-6 0,10 1 0,10 0 0,4-3 0,13-17 0,3-2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7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420 132 12287,'0'-22'0,"0"0"0,0 0 0,0 0 0,0 7 0,-3 3 0,-4 2 0,-8 5 0,-4 3 0,-3 2 0,-3 2 0,-4 6 0,-3-1 0,-7 13 0,4 7 0,3 5 0,-4-3 0,6 8 0,3 2 0,3 3 0,4 2 0,6 0 0,6 0 0,6 0 0,4 0 0,6-2 0,9-6 0,10-6 0,17-6 0,15-2 0,4 0 0,3 0 0,3-9 0,0-6 0,2-4 0,0-3 0,-15-3 0,8-4 0,-8-8 0,-7-5 0,-10 6 0,-2-1 0,0-9 0,7-11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7.9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23 133 12287,'-8'-23'0,"1"1"0,2 0 0,3 8 0,2-1 0,0-2 0,0 7 0,0 0 0,7 20 0,3 5 0,2 7 0,5 7 0,-5-2 0,1 7 0,-1 1 0,0-1 0,-4-5 0,6 8 0,1 2 0,-3 3 0,5-8 0,-7-4 0,0-3 0,0 2 0,4-4 0,-4 6 0,2-1 0,6-1 0,-6-9 0,3-10 0,2-1 0,-7-6 0,-1 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8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44 12287,'0'-22'0,"-3"10"0,-4 5 0,-5 4 0,-10 6 0,0 4 0,7 3 0,0 7 0,-2-2 0,-2 2 0,-3 2 0,0 1 0,-3-3 0,-4-2 0,9-3 0,-7 5 0,0-5 0,3-2 0,6 5 0,4-8 0,-3 1 0,-3 1 0,5-6 0,1 4 0,9-4 0,-5-3 0,17 2 0,6 5 0,4 8 0,7 5 0,3-6 0,-2 1 0,2 2 0,2 3 0,8 2 0,-5 0 0,-1 0 0,1 0 0,5 0 0,-5 0 0,2 0 0,5 0 0,-7-9 0,10 6 0,-8-7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8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1 238 12287,'0'-36'0,"0"1"0,0 4 0,0-6 0,0 7 0,0 3 0,0 3 0,0 12 0,2 7 0,6 20 0,-6 2 0,5 17 0,-2 0 0,3 1 0,-4 1 0,9 6 0,-1-3 0,0-2 0,0 0 0,6 4 0,-4-1 0,3-4 0,-4-6 0,-1 4 0,0-2 0,0-5 0,-4-3 0,4-2 0,0 0 0,1 0 0,1 0 0,8-2 0,0-5 0,0-5 0,0-10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8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133 110 12287,'-34'-7'0,"4"0"0,6-8 0,4 5 0,6-2 0,4 7 0,29-5 0,11 10 0,11 0 0,11 0 0,11 0 0,13 0 0,3 0 0,4 0 0,-2-2 0,2-3 0,3-3 0,-3 3 0,-17 3 0,-4 2 0,-13 0 0,9-10 0,-11-2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9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12287,'-12'0'0,"2"0"0,10 10 0,0 5 0,0 4 0,0 3 0,2 10 0,3 5 0,5 4 0,2 4 0,-4-1 0,6 0 0,1 2 0,-3 6 0,8-11 0,-6 6 0,6 0 0,2-1 0,0-14 0,-2 5 0,-3-10 0,-2-5 0,-1-8 0,8 1 0,0-10 0,0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9.8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174 370 12287,'0'-12'0,"-2"2"0,-3 13 0,-2 4 0,-1 8 0,8 12 0,0 5 0,0 2 0,-2 3 0,-3 4 0,-2-1 0,2-4 0,2 1 0,3 7 0,0-2 0,0-6 0,8-1 0,1-8 0,4 2 0,-9 1 0,6-11 0,0-4 0,-7-5 0,6-20 0,-11-7 0,-5-10 0,-6 0 0,-9-8 0,0 1 0,0 0 0,0-3 0,2-7 0,3-2 0,3-6 0,6 3 0,-4-7 0,2-1 0,5 1 0,5-3 0,8-2 0,9 5 0,10 4 0,7 20 0,13-4 0,2 9 0,2 5 0,8 9 0,-8 8 0,-2 10 0,-2 10 0,-3 14 0,-5 8 0,-7 5 0,-10 2 0,-7 2 0,-1 6 0,-6 7 0,-6 4 0,1-6 0,2-6 0,2-2 0,-2 3 0,-3-11 0,-2 6 0,0-5 0,0-11 0,0-4 0,0-5 0,0 0 0,0 0 0,10-9 0,-5-4 0,10-9 0,-1-19 0,8-6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0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165 153 12287,'-44'0'0,"2"-3"0,6-2 0,6-2 0,18-8 0,14 6 0,18-4 0,12 6 0,12-5 0,5 0 0,10-1 0,-1 6 0,16-5 0,-5 2 0,-3 5 0,2 0 0,3 0 0,5-2 0,3 2 0,-8 12 0,5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7" Type="http://schemas.openxmlformats.org/officeDocument/2006/relationships/hyperlink" Target="https://towardsdatascience.com/malware-detection-using-deep-learning-6c95dd235432" TargetMode="External"/><Relationship Id="rId2" Type="http://schemas.openxmlformats.org/officeDocument/2006/relationships/hyperlink" Target="https://en.wikipedia.org/wiki/Mal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43499527_Project_report_Malware_analysis" TargetMode="External"/><Relationship Id="rId5" Type="http://schemas.openxmlformats.org/officeDocument/2006/relationships/hyperlink" Target="https://en.wikipedia.org/wiki/Spamming" TargetMode="External"/><Relationship Id="rId4" Type="http://schemas.openxmlformats.org/officeDocument/2006/relationships/hyperlink" Target="https://en.wikipedia.org/wiki/Supervised_learn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vatshayan007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6DFE-6DB7-2942-BEC5-435FB1C7B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Malware Detection by Machine Learning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124A8-4A89-3742-B24C-DA72A36C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115" y="4206875"/>
            <a:ext cx="9163635" cy="336550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sz="2400" b="1" dirty="0"/>
          </a:p>
          <a:p>
            <a:r>
              <a:rPr lang="en-IN" sz="2400" b="1" dirty="0"/>
              <a:t>Shivam </a:t>
            </a:r>
            <a:r>
              <a:rPr lang="en-IN" sz="2400" b="1" dirty="0" err="1"/>
              <a:t>Vatshayan</a:t>
            </a:r>
            <a:endParaRPr lang="en-IN" sz="2400" b="1" dirty="0"/>
          </a:p>
          <a:p>
            <a:r>
              <a:rPr lang="en-IN" sz="2400" b="1" dirty="0"/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171368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3699-72CC-CD47-A4A2-9F23E6C8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1779-D153-7B42-9861-586C6B30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https://en.wikipedia.org/wiki/Malware</a:t>
            </a:r>
            <a:endParaRPr lang="en-IN" dirty="0"/>
          </a:p>
          <a:p>
            <a:r>
              <a:rPr lang="en-US" dirty="0">
                <a:hlinkClick r:id="rId3"/>
              </a:rPr>
              <a:t>https://en.wikipedia.org/wiki/Machine_learning</a:t>
            </a:r>
            <a:endParaRPr lang="en-IN" dirty="0"/>
          </a:p>
          <a:p>
            <a:r>
              <a:rPr lang="en-US" dirty="0">
                <a:hlinkClick r:id="rId4"/>
              </a:rPr>
              <a:t>https://en.wikipedia.org/wiki/Supervised_learning</a:t>
            </a:r>
            <a:endParaRPr lang="en-IN" dirty="0"/>
          </a:p>
          <a:p>
            <a:r>
              <a:rPr lang="en-US" dirty="0">
                <a:hlinkClick r:id="rId5"/>
              </a:rPr>
              <a:t>https://en.wikipedia.org/wiki/Spamming</a:t>
            </a:r>
            <a:endParaRPr lang="en-IN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www.researchgate.net</a:t>
            </a:r>
            <a:r>
              <a:rPr lang="en-US" dirty="0">
                <a:hlinkClick r:id="rId6"/>
              </a:rPr>
              <a:t>/publication/343499527_Project_report_Malware_analysis</a:t>
            </a:r>
            <a:endParaRPr lang="en-IN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towardsdatascience.com</a:t>
            </a:r>
            <a:r>
              <a:rPr lang="en-US" dirty="0">
                <a:hlinkClick r:id="rId7"/>
              </a:rPr>
              <a:t>/malware-detection-using-deep-learning-6c95dd235432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F245-6440-B94C-BF5D-2566BC47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</a:t>
            </a:r>
            <a:br>
              <a:rPr lang="en-IN" dirty="0"/>
            </a:br>
            <a:r>
              <a:rPr lang="en-IN" dirty="0"/>
              <a:t>Hi there</a:t>
            </a:r>
            <a:r>
              <a:rPr lang="en-IN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0E1C-E3F3-B747-A165-02A529BCF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algn="ctr"/>
            <a:r>
              <a:rPr lang="en-IN" sz="4800" dirty="0"/>
              <a:t>I am Shivam </a:t>
            </a:r>
            <a:r>
              <a:rPr lang="en-IN" sz="4800" dirty="0" err="1"/>
              <a:t>Vatshayan</a:t>
            </a:r>
            <a:r>
              <a:rPr lang="en-IN" sz="4800" dirty="0"/>
              <a:t> </a:t>
            </a:r>
          </a:p>
          <a:p>
            <a:pPr algn="ctr"/>
            <a:r>
              <a:rPr lang="en-IN" sz="4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vatshayan007@gmail.com</a:t>
            </a:r>
            <a:r>
              <a:rPr lang="en-I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IN" sz="4800" dirty="0"/>
              <a:t>Software engineer </a:t>
            </a:r>
          </a:p>
        </p:txBody>
      </p:sp>
    </p:spTree>
    <p:extLst>
      <p:ext uri="{BB962C8B-B14F-4D97-AF65-F5344CB8AC3E}">
        <p14:creationId xmlns:p14="http://schemas.microsoft.com/office/powerpoint/2010/main" val="306974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BECB-4BF9-2544-8FA0-E21ABCDE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6F2C-4AFD-CE45-8F44-795EDE46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MALWARE</a:t>
            </a:r>
          </a:p>
          <a:p>
            <a:r>
              <a:rPr lang="en-IN" dirty="0"/>
              <a:t>Machine learning </a:t>
            </a:r>
          </a:p>
          <a:p>
            <a:r>
              <a:rPr lang="en-IN" dirty="0"/>
              <a:t>Existing system </a:t>
            </a:r>
          </a:p>
          <a:p>
            <a:r>
              <a:rPr lang="en-IN" dirty="0"/>
              <a:t>Problem identified </a:t>
            </a:r>
          </a:p>
          <a:p>
            <a:r>
              <a:rPr lang="en-IN" dirty="0"/>
              <a:t>Proposed solutions with algorithms </a:t>
            </a:r>
          </a:p>
          <a:p>
            <a:r>
              <a:rPr lang="en-IN" dirty="0"/>
              <a:t>Functional requirements </a:t>
            </a:r>
          </a:p>
          <a:p>
            <a:r>
              <a:rPr lang="en-IN" dirty="0"/>
              <a:t>Context diagrams </a:t>
            </a:r>
          </a:p>
          <a:p>
            <a:r>
              <a:rPr lang="en-IN" dirty="0"/>
              <a:t>Use case diagrams</a:t>
            </a:r>
          </a:p>
          <a:p>
            <a:r>
              <a:rPr lang="en-IN" dirty="0"/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627B-C4A3-CB45-B2C0-4CF10E70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MALWARE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6F3D-29A0-4E48-A3F7-4F86ACD0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2160589"/>
            <a:ext cx="9461500" cy="3880773"/>
          </a:xfrm>
        </p:spPr>
        <p:txBody>
          <a:bodyPr/>
          <a:lstStyle/>
          <a:p>
            <a:r>
              <a:rPr lang="en-I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Malware is any software intentionally designed to cause damage to a computer, server, client, or computer network. A wide variety of malware types exist, including computer viruses, worms, Trojan horses, ransomware, spyware, adware, rogue software, wiper and </a:t>
            </a:r>
            <a:r>
              <a:rPr lang="en-IN" b="0" i="0" u="none" strike="noStrike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scareware</a:t>
            </a:r>
            <a:r>
              <a:rPr lang="en-I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dirty="0">
                <a:solidFill>
                  <a:srgbClr val="4D5156"/>
                </a:solidFill>
                <a:latin typeface="arial" panose="020B0604020202020204" pitchFamily="34" charset="0"/>
              </a:rPr>
              <a:t>Types of malware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D5156"/>
                </a:solidFill>
                <a:latin typeface="arial" panose="020B0604020202020204" pitchFamily="34" charset="0"/>
              </a:rPr>
              <a:t>Trojan horse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D5156"/>
                </a:solidFill>
                <a:latin typeface="arial" panose="020B0604020202020204" pitchFamily="34" charset="0"/>
              </a:rPr>
              <a:t>Virus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D5156"/>
                </a:solidFill>
                <a:latin typeface="arial" panose="020B0604020202020204" pitchFamily="34" charset="0"/>
              </a:rPr>
              <a:t>Adware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4D5156"/>
                </a:solidFill>
                <a:latin typeface="arial" panose="020B0604020202020204" pitchFamily="34" charset="0"/>
              </a:rPr>
              <a:t>Bitware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6156-C33B-2448-AFAE-132F47DB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0FCB-FDA8-3841-BA93-D4694806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IN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method of data analysis that automates analytical model building. It is a branch of artificial </a:t>
            </a:r>
            <a:r>
              <a:rPr lang="en-IN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lang="en-IN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based on the idea that systems can learn from data, identify patterns and make decisions with minimal human intervention.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Types of machine learning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Supervised learning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Unsupervised learning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8E14-86BC-1442-A606-59E74945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1BFA-221E-DF44-A663-3FAE095A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Malware detection by using window api sequence and machine learning </a:t>
            </a:r>
          </a:p>
          <a:p>
            <a:r>
              <a:rPr lang="en-IN" dirty="0"/>
              <a:t>Detecting unknown malicious code by applying classification techniques on oppose patterns </a:t>
            </a:r>
          </a:p>
          <a:p>
            <a:r>
              <a:rPr lang="en-IN" dirty="0"/>
              <a:t>Detecting </a:t>
            </a:r>
            <a:r>
              <a:rPr lang="en-IN" dirty="0" err="1"/>
              <a:t>scareware</a:t>
            </a:r>
            <a:r>
              <a:rPr lang="en-IN" dirty="0"/>
              <a:t> by mining variable length instructions sequence </a:t>
            </a:r>
          </a:p>
          <a:p>
            <a:r>
              <a:rPr lang="en-IN" dirty="0"/>
              <a:t>Accurate adware detection using oppose sequence extraction </a:t>
            </a:r>
          </a:p>
          <a:p>
            <a:r>
              <a:rPr lang="en-IN" dirty="0"/>
              <a:t>Detection of spyware by mining executable files</a:t>
            </a:r>
          </a:p>
          <a:p>
            <a:r>
              <a:rPr lang="en-IN" dirty="0"/>
              <a:t>Detection by using neural networks on the malware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2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2CCC-9FFE-4D4A-879F-00FF6296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IDENTIFIED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28C0-8C94-E043-A97E-75191BE2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Detecting unknown malicious code by applying classifications techniques on oppose pattern :</a:t>
            </a:r>
            <a:r>
              <a:rPr lang="en-IN" dirty="0"/>
              <a:t>  Evaluated number of experiments and found that setting of 2 grams, TF, using 300 features selected by Df measured outperform the perform lacks ML specific techniques </a:t>
            </a:r>
          </a:p>
          <a:p>
            <a:r>
              <a:rPr lang="en-IN" b="1" dirty="0"/>
              <a:t>Detecting </a:t>
            </a:r>
            <a:r>
              <a:rPr lang="en-IN" b="1" dirty="0" err="1"/>
              <a:t>scareware</a:t>
            </a:r>
            <a:r>
              <a:rPr lang="en-IN" b="1" dirty="0"/>
              <a:t> by Mining variable length instructions sequence</a:t>
            </a:r>
            <a:r>
              <a:rPr lang="en-IN" dirty="0"/>
              <a:t>: This paper present the static analysis method based on data mining which extends the general heuristic detection techniques using a variable length instructions sequence mining approach for purpose of </a:t>
            </a:r>
            <a:r>
              <a:rPr lang="en-IN" dirty="0" err="1"/>
              <a:t>scareware</a:t>
            </a:r>
            <a:r>
              <a:rPr lang="en-IN" dirty="0"/>
              <a:t> detection but metrics specific and unsupervised techniques un included can be broken</a:t>
            </a:r>
          </a:p>
        </p:txBody>
      </p:sp>
    </p:spTree>
    <p:extLst>
      <p:ext uri="{BB962C8B-B14F-4D97-AF65-F5344CB8AC3E}">
        <p14:creationId xmlns:p14="http://schemas.microsoft.com/office/powerpoint/2010/main" val="414489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F76D-366C-EC4D-A6C8-164C81D5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 WITH ALGORITHMS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BBE3-C4F5-4348-B508-9FC984D5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can easily identify the malware in the data and datasets </a:t>
            </a:r>
          </a:p>
          <a:p>
            <a:r>
              <a:rPr lang="en-IN" dirty="0"/>
              <a:t>Different types of machine learning algorithms are applied such as : 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DECISION TREE 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SVM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Random forest 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XG boost 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A35-F6BA-FA40-B371-410A194F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REQUIREMENTS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6800AB-E656-2448-83C2-BFD5D030D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912784"/>
              </p:ext>
            </p:extLst>
          </p:nvPr>
        </p:nvGraphicFramePr>
        <p:xfrm>
          <a:off x="677863" y="1444625"/>
          <a:ext cx="10720386" cy="480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462">
                  <a:extLst>
                    <a:ext uri="{9D8B030D-6E8A-4147-A177-3AD203B41FA5}">
                      <a16:colId xmlns:a16="http://schemas.microsoft.com/office/drawing/2014/main" val="2628017083"/>
                    </a:ext>
                  </a:extLst>
                </a:gridCol>
                <a:gridCol w="3573462">
                  <a:extLst>
                    <a:ext uri="{9D8B030D-6E8A-4147-A177-3AD203B41FA5}">
                      <a16:colId xmlns:a16="http://schemas.microsoft.com/office/drawing/2014/main" val="1800446826"/>
                    </a:ext>
                  </a:extLst>
                </a:gridCol>
                <a:gridCol w="3573462">
                  <a:extLst>
                    <a:ext uri="{9D8B030D-6E8A-4147-A177-3AD203B41FA5}">
                      <a16:colId xmlns:a16="http://schemas.microsoft.com/office/drawing/2014/main" val="1290227410"/>
                    </a:ext>
                  </a:extLst>
                </a:gridCol>
              </a:tblGrid>
              <a:tr h="16012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13650"/>
                  </a:ext>
                </a:extLst>
              </a:tr>
              <a:tr h="16012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42388"/>
                  </a:ext>
                </a:extLst>
              </a:tr>
              <a:tr h="16012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43895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7BCC9656-6C63-EE4E-BFCE-155154910A59}"/>
              </a:ext>
            </a:extLst>
          </p:cNvPr>
          <p:cNvGrpSpPr/>
          <p:nvPr/>
        </p:nvGrpSpPr>
        <p:grpSpPr>
          <a:xfrm>
            <a:off x="1282665" y="1989680"/>
            <a:ext cx="2214720" cy="579240"/>
            <a:chOff x="1282665" y="1989680"/>
            <a:chExt cx="2214720" cy="57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526577-CFC9-6948-8D65-8ED0950FA666}"/>
                    </a:ext>
                  </a:extLst>
                </p14:cNvPr>
                <p14:cNvContentPartPr/>
                <p14:nvPr/>
              </p14:nvContentPartPr>
              <p14:xfrm>
                <a:off x="1282665" y="1989680"/>
                <a:ext cx="198720" cy="559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526577-CFC9-6948-8D65-8ED0950FA6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7185" y="1974560"/>
                  <a:ext cx="2293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7E25A1B-AEFB-5B4B-9257-FD6035FD1FC7}"/>
                    </a:ext>
                  </a:extLst>
                </p14:cNvPr>
                <p14:cNvContentPartPr/>
                <p14:nvPr/>
              </p14:nvContentPartPr>
              <p14:xfrm>
                <a:off x="1560225" y="2020640"/>
                <a:ext cx="325800" cy="547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7E25A1B-AEFB-5B4B-9257-FD6035FD1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5105" y="2005520"/>
                  <a:ext cx="3564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662745-8F25-E444-A8F0-3226DE1B187C}"/>
                    </a:ext>
                  </a:extLst>
                </p14:cNvPr>
                <p14:cNvContentPartPr/>
                <p14:nvPr/>
              </p14:nvContentPartPr>
              <p14:xfrm>
                <a:off x="1909425" y="2163560"/>
                <a:ext cx="135360" cy="333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662745-8F25-E444-A8F0-3226DE1B18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94305" y="2148440"/>
                  <a:ext cx="1659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8240A8-7E78-A640-AEC8-1D2F93E64F03}"/>
                    </a:ext>
                  </a:extLst>
                </p14:cNvPr>
                <p14:cNvContentPartPr/>
                <p14:nvPr/>
              </p14:nvContentPartPr>
              <p14:xfrm>
                <a:off x="2076105" y="2139800"/>
                <a:ext cx="182880" cy="333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8240A8-7E78-A640-AEC8-1D2F93E64F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0985" y="2124680"/>
                  <a:ext cx="213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650AD5-C5BF-0B41-B1F2-98797D263343}"/>
                    </a:ext>
                  </a:extLst>
                </p14:cNvPr>
                <p14:cNvContentPartPr/>
                <p14:nvPr/>
              </p14:nvContentPartPr>
              <p14:xfrm>
                <a:off x="2330265" y="2036480"/>
                <a:ext cx="333720" cy="488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650AD5-C5BF-0B41-B1F2-98797D2633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5145" y="2021360"/>
                  <a:ext cx="3643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E1CD74-E1A2-9E4B-A282-0225778E2655}"/>
                    </a:ext>
                  </a:extLst>
                </p14:cNvPr>
                <p14:cNvContentPartPr/>
                <p14:nvPr/>
              </p14:nvContentPartPr>
              <p14:xfrm>
                <a:off x="2703225" y="2100920"/>
                <a:ext cx="135360" cy="370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E1CD74-E1A2-9E4B-A282-0225778E26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8105" y="2085800"/>
                  <a:ext cx="165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C28647-676B-3049-BC58-CE0D97678632}"/>
                    </a:ext>
                  </a:extLst>
                </p14:cNvPr>
                <p14:cNvContentPartPr/>
                <p14:nvPr/>
              </p14:nvContentPartPr>
              <p14:xfrm>
                <a:off x="2902665" y="2100200"/>
                <a:ext cx="316800" cy="71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C28647-676B-3049-BC58-CE0D976786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7545" y="2084720"/>
                  <a:ext cx="347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E1CA7B-9EB6-AF45-8700-4852D3CA2641}"/>
                    </a:ext>
                  </a:extLst>
                </p14:cNvPr>
                <p14:cNvContentPartPr/>
                <p14:nvPr/>
              </p14:nvContentPartPr>
              <p14:xfrm>
                <a:off x="3052425" y="2124680"/>
                <a:ext cx="71640" cy="41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E1CA7B-9EB6-AF45-8700-4852D3CA26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7305" y="2109560"/>
                  <a:ext cx="1022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6EFD82-287E-8C42-8A47-AE32E432E182}"/>
                    </a:ext>
                  </a:extLst>
                </p14:cNvPr>
                <p14:cNvContentPartPr/>
                <p14:nvPr/>
              </p14:nvContentPartPr>
              <p14:xfrm>
                <a:off x="3330345" y="2112440"/>
                <a:ext cx="167040" cy="456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6EFD82-287E-8C42-8A47-AE32E432E1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15225" y="2097320"/>
                  <a:ext cx="197640" cy="48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8051C7-FAB1-D249-B38E-128E3F06FE7B}"/>
              </a:ext>
            </a:extLst>
          </p:cNvPr>
          <p:cNvGrpSpPr/>
          <p:nvPr/>
        </p:nvGrpSpPr>
        <p:grpSpPr>
          <a:xfrm>
            <a:off x="4512945" y="1959080"/>
            <a:ext cx="3096360" cy="546120"/>
            <a:chOff x="4512945" y="1959080"/>
            <a:chExt cx="309636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2C4F56-4885-9B48-89DA-1386522C47FF}"/>
                    </a:ext>
                  </a:extLst>
                </p14:cNvPr>
                <p14:cNvContentPartPr/>
                <p14:nvPr/>
              </p14:nvContentPartPr>
              <p14:xfrm>
                <a:off x="4512945" y="1959080"/>
                <a:ext cx="349560" cy="462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2C4F56-4885-9B48-89DA-1386522C47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97825" y="1943600"/>
                  <a:ext cx="3801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7465F1F-EA8E-6E4C-BBED-4D21D26295B8}"/>
                    </a:ext>
                  </a:extLst>
                </p14:cNvPr>
                <p14:cNvContentPartPr/>
                <p14:nvPr/>
              </p14:nvContentPartPr>
              <p14:xfrm>
                <a:off x="4854225" y="2044400"/>
                <a:ext cx="302040" cy="413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7465F1F-EA8E-6E4C-BBED-4D21D262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9105" y="2029280"/>
                  <a:ext cx="3326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8424F39-F19C-0C46-8EAA-A5B1ACBFFD9A}"/>
                    </a:ext>
                  </a:extLst>
                </p14:cNvPr>
                <p14:cNvContentPartPr/>
                <p14:nvPr/>
              </p14:nvContentPartPr>
              <p14:xfrm>
                <a:off x="5163825" y="2037560"/>
                <a:ext cx="270360" cy="467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8424F39-F19C-0C46-8EAA-A5B1ACBFFD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48705" y="2022080"/>
                  <a:ext cx="3006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17C2E41-4819-B149-88D7-F497BDFCFEA4}"/>
                    </a:ext>
                  </a:extLst>
                </p14:cNvPr>
                <p14:cNvContentPartPr/>
                <p14:nvPr/>
              </p14:nvContentPartPr>
              <p14:xfrm>
                <a:off x="5449665" y="2064920"/>
                <a:ext cx="198720" cy="376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17C2E41-4819-B149-88D7-F497BDFCFE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34545" y="2049440"/>
                  <a:ext cx="229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F5EC3D-C383-9D4B-A40E-DCABBF00D6CB}"/>
                    </a:ext>
                  </a:extLst>
                </p14:cNvPr>
                <p14:cNvContentPartPr/>
                <p14:nvPr/>
              </p14:nvContentPartPr>
              <p14:xfrm>
                <a:off x="5735505" y="2072840"/>
                <a:ext cx="47880" cy="376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F5EC3D-C383-9D4B-A40E-DCABBF00D6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20385" y="2057360"/>
                  <a:ext cx="78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83E99D7-7D88-2E42-BC79-CE64899DE63D}"/>
                    </a:ext>
                  </a:extLst>
                </p14:cNvPr>
                <p14:cNvContentPartPr/>
                <p14:nvPr/>
              </p14:nvContentPartPr>
              <p14:xfrm>
                <a:off x="5854665" y="2012720"/>
                <a:ext cx="214560" cy="38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83E99D7-7D88-2E42-BC79-CE64899DE6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39185" y="1997600"/>
                  <a:ext cx="2451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C5651E-380C-3B43-92E2-4B113EA8299D}"/>
                    </a:ext>
                  </a:extLst>
                </p14:cNvPr>
                <p14:cNvContentPartPr/>
                <p14:nvPr/>
              </p14:nvContentPartPr>
              <p14:xfrm>
                <a:off x="6060945" y="2028560"/>
                <a:ext cx="262440" cy="381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C5651E-380C-3B43-92E2-4B113EA829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45825" y="2013440"/>
                  <a:ext cx="2926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5933926-9583-F04D-92E1-60445B6FBC01}"/>
                    </a:ext>
                  </a:extLst>
                </p14:cNvPr>
                <p14:cNvContentPartPr/>
                <p14:nvPr/>
              </p14:nvContentPartPr>
              <p14:xfrm>
                <a:off x="6402225" y="2085080"/>
                <a:ext cx="79560" cy="355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5933926-9583-F04D-92E1-60445B6FBC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87105" y="2069960"/>
                  <a:ext cx="110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2BB8BF9-1DCB-CD4B-BCD8-26426FEB2AEE}"/>
                    </a:ext>
                  </a:extLst>
                </p14:cNvPr>
                <p14:cNvContentPartPr/>
                <p14:nvPr/>
              </p14:nvContentPartPr>
              <p14:xfrm>
                <a:off x="6418785" y="2029640"/>
                <a:ext cx="285120" cy="376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2BB8BF9-1DCB-CD4B-BCD8-26426FEB2A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03665" y="2014160"/>
                  <a:ext cx="3157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90C6D5-BF38-2340-9EAD-152603FB5AE5}"/>
                    </a:ext>
                  </a:extLst>
                </p14:cNvPr>
                <p14:cNvContentPartPr/>
                <p14:nvPr/>
              </p14:nvContentPartPr>
              <p14:xfrm>
                <a:off x="6728385" y="2012720"/>
                <a:ext cx="229680" cy="388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90C6D5-BF38-2340-9EAD-152603FB5A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13265" y="1997600"/>
                  <a:ext cx="2602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814180-C86E-1D41-A13D-8AEAEE196EDC}"/>
                    </a:ext>
                  </a:extLst>
                </p14:cNvPr>
                <p14:cNvContentPartPr/>
                <p14:nvPr/>
              </p14:nvContentPartPr>
              <p14:xfrm>
                <a:off x="6997665" y="1993280"/>
                <a:ext cx="270360" cy="420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814180-C86E-1D41-A13D-8AEAEE196E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82185" y="1978160"/>
                  <a:ext cx="3006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32B2D0-A56A-3140-B9E8-8593BD7CCDF4}"/>
                    </a:ext>
                  </a:extLst>
                </p14:cNvPr>
                <p14:cNvContentPartPr/>
                <p14:nvPr/>
              </p14:nvContentPartPr>
              <p14:xfrm>
                <a:off x="7295745" y="2012720"/>
                <a:ext cx="313560" cy="32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32B2D0-A56A-3140-B9E8-8593BD7CCD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80265" y="1997600"/>
                  <a:ext cx="343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A1FC7A-89D3-3D40-85F7-BE89A544BAFE}"/>
                    </a:ext>
                  </a:extLst>
                </p14:cNvPr>
                <p14:cNvContentPartPr/>
                <p14:nvPr/>
              </p14:nvContentPartPr>
              <p14:xfrm>
                <a:off x="7449825" y="2036480"/>
                <a:ext cx="39960" cy="325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A1FC7A-89D3-3D40-85F7-BE89A544BA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34705" y="2021360"/>
                  <a:ext cx="7056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FF098F-5075-FF44-857F-FF774251B358}"/>
              </a:ext>
            </a:extLst>
          </p:cNvPr>
          <p:cNvGrpSpPr/>
          <p:nvPr/>
        </p:nvGrpSpPr>
        <p:grpSpPr>
          <a:xfrm>
            <a:off x="8076945" y="2044400"/>
            <a:ext cx="3135960" cy="447840"/>
            <a:chOff x="8076945" y="2044400"/>
            <a:chExt cx="313596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502C561-EDBA-584F-957F-B4DA0EA1DD11}"/>
                    </a:ext>
                  </a:extLst>
                </p14:cNvPr>
                <p14:cNvContentPartPr/>
                <p14:nvPr/>
              </p14:nvContentPartPr>
              <p14:xfrm>
                <a:off x="8172345" y="2068160"/>
                <a:ext cx="71640" cy="246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502C561-EDBA-584F-957F-B4DA0EA1DD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56865" y="2053040"/>
                  <a:ext cx="102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73A2BF-992F-6548-A1E6-0229B713944F}"/>
                    </a:ext>
                  </a:extLst>
                </p14:cNvPr>
                <p14:cNvContentPartPr/>
                <p14:nvPr/>
              </p14:nvContentPartPr>
              <p14:xfrm>
                <a:off x="8076945" y="2044400"/>
                <a:ext cx="419400" cy="349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73A2BF-992F-6548-A1E6-0229B71394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61825" y="2029280"/>
                  <a:ext cx="449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CA047D-D6EB-8241-AE9E-F2EABAB19F3E}"/>
                    </a:ext>
                  </a:extLst>
                </p14:cNvPr>
                <p14:cNvContentPartPr/>
                <p14:nvPr/>
              </p14:nvContentPartPr>
              <p14:xfrm>
                <a:off x="8481945" y="2052320"/>
                <a:ext cx="254520" cy="341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CA047D-D6EB-8241-AE9E-F2EABAB19F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66465" y="2037200"/>
                  <a:ext cx="284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2B51E0-57AE-B24D-8EC0-D6BCA2FE19D6}"/>
                    </a:ext>
                  </a:extLst>
                </p14:cNvPr>
                <p14:cNvContentPartPr/>
                <p14:nvPr/>
              </p14:nvContentPartPr>
              <p14:xfrm>
                <a:off x="8743665" y="2076440"/>
                <a:ext cx="292320" cy="36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2B51E0-57AE-B24D-8EC0-D6BCA2FE19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28545" y="2060960"/>
                  <a:ext cx="322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F9AA60-EB23-4940-A9AF-0E839B1FE3B3}"/>
                    </a:ext>
                  </a:extLst>
                </p14:cNvPr>
                <p14:cNvContentPartPr/>
                <p14:nvPr/>
              </p14:nvContentPartPr>
              <p14:xfrm>
                <a:off x="9116985" y="2116040"/>
                <a:ext cx="302040" cy="254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F9AA60-EB23-4940-A9AF-0E839B1FE3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01505" y="2100560"/>
                  <a:ext cx="332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D5F1BE-1534-2A46-8ACE-42443052F12B}"/>
                    </a:ext>
                  </a:extLst>
                </p14:cNvPr>
                <p14:cNvContentPartPr/>
                <p14:nvPr/>
              </p14:nvContentPartPr>
              <p14:xfrm>
                <a:off x="9347025" y="2061320"/>
                <a:ext cx="302040" cy="426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D5F1BE-1534-2A46-8ACE-42443052F1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31905" y="2046200"/>
                  <a:ext cx="332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A83998-CB5F-A04C-8145-FBB4220A72AA}"/>
                    </a:ext>
                  </a:extLst>
                </p14:cNvPr>
                <p14:cNvContentPartPr/>
                <p14:nvPr/>
              </p14:nvContentPartPr>
              <p14:xfrm>
                <a:off x="9633585" y="2117840"/>
                <a:ext cx="190080" cy="371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A83998-CB5F-A04C-8145-FBB4220A72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18465" y="2102360"/>
                  <a:ext cx="220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9B8574-975A-5541-9D6F-5ECE9939DD2C}"/>
                    </a:ext>
                  </a:extLst>
                </p14:cNvPr>
                <p14:cNvContentPartPr/>
                <p14:nvPr/>
              </p14:nvContentPartPr>
              <p14:xfrm>
                <a:off x="9894585" y="2045480"/>
                <a:ext cx="190800" cy="435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9B8574-975A-5541-9D6F-5ECE9939DD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9465" y="2030000"/>
                  <a:ext cx="2214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5DD9875-B056-A943-896C-A328F54BFB79}"/>
                    </a:ext>
                  </a:extLst>
                </p14:cNvPr>
                <p14:cNvContentPartPr/>
                <p14:nvPr/>
              </p14:nvContentPartPr>
              <p14:xfrm>
                <a:off x="10094745" y="2100200"/>
                <a:ext cx="344160" cy="63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5DD9875-B056-A943-896C-A328F54BFB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79625" y="2084720"/>
                  <a:ext cx="37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74D0BCA-3319-B748-9AAE-DDF8C620FA3F}"/>
                    </a:ext>
                  </a:extLst>
                </p14:cNvPr>
                <p14:cNvContentPartPr/>
                <p14:nvPr/>
              </p14:nvContentPartPr>
              <p14:xfrm>
                <a:off x="10267905" y="2116760"/>
                <a:ext cx="103680" cy="372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74D0BCA-3319-B748-9AAE-DDF8C620FA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52425" y="2101640"/>
                  <a:ext cx="1339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2F9E92-9904-FB4E-AFF8-83F863988D44}"/>
                    </a:ext>
                  </a:extLst>
                </p14:cNvPr>
                <p14:cNvContentPartPr/>
                <p14:nvPr/>
              </p14:nvContentPartPr>
              <p14:xfrm>
                <a:off x="10458345" y="2175080"/>
                <a:ext cx="95760" cy="313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2F9E92-9904-FB4E-AFF8-83F863988D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42865" y="2159960"/>
                  <a:ext cx="126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F280653-496B-5A40-B1CD-A19FD4564D6A}"/>
                    </a:ext>
                  </a:extLst>
                </p14:cNvPr>
                <p14:cNvContentPartPr/>
                <p14:nvPr/>
              </p14:nvContentPartPr>
              <p14:xfrm>
                <a:off x="10664625" y="2124680"/>
                <a:ext cx="198720" cy="333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280653-496B-5A40-B1CD-A19FD4564D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49505" y="2109560"/>
                  <a:ext cx="229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A86861-AC64-434D-AA3C-A061123DF1D4}"/>
                    </a:ext>
                  </a:extLst>
                </p14:cNvPr>
                <p14:cNvContentPartPr/>
                <p14:nvPr/>
              </p14:nvContentPartPr>
              <p14:xfrm>
                <a:off x="10910865" y="2172560"/>
                <a:ext cx="71640" cy="319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A86861-AC64-434D-AA3C-A061123DF1D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95385" y="2157080"/>
                  <a:ext cx="1022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9E3C47-3A32-2B42-AC79-6D02F14BEBB0}"/>
                    </a:ext>
                  </a:extLst>
                </p14:cNvPr>
                <p14:cNvContentPartPr/>
                <p14:nvPr/>
              </p14:nvContentPartPr>
              <p14:xfrm>
                <a:off x="10934625" y="2077160"/>
                <a:ext cx="278280" cy="372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9E3C47-3A32-2B42-AC79-6D02F14BEB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19145" y="2062040"/>
                  <a:ext cx="30852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84F38A8-B634-884E-B22A-782F221CFB8B}"/>
              </a:ext>
            </a:extLst>
          </p:cNvPr>
          <p:cNvGrpSpPr/>
          <p:nvPr/>
        </p:nvGrpSpPr>
        <p:grpSpPr>
          <a:xfrm>
            <a:off x="1687305" y="3577280"/>
            <a:ext cx="1611720" cy="499680"/>
            <a:chOff x="1687305" y="3577280"/>
            <a:chExt cx="161172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C57E2D3-8721-694A-AC03-34599A513082}"/>
                    </a:ext>
                  </a:extLst>
                </p14:cNvPr>
                <p14:cNvContentPartPr/>
                <p14:nvPr/>
              </p14:nvContentPartPr>
              <p14:xfrm>
                <a:off x="1687305" y="3616880"/>
                <a:ext cx="71640" cy="245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C57E2D3-8721-694A-AC03-34599A5130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72185" y="3601760"/>
                  <a:ext cx="102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94AE092-4AB1-434E-BA26-958E40A387AC}"/>
                    </a:ext>
                  </a:extLst>
                </p14:cNvPr>
                <p14:cNvContentPartPr/>
                <p14:nvPr/>
              </p14:nvContentPartPr>
              <p14:xfrm>
                <a:off x="1726905" y="3577280"/>
                <a:ext cx="103680" cy="471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94AE092-4AB1-434E-BA26-958E40A387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11785" y="3562160"/>
                  <a:ext cx="1339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A342162-1A38-654C-BB93-A7731F4A7195}"/>
                    </a:ext>
                  </a:extLst>
                </p14:cNvPr>
                <p14:cNvContentPartPr/>
                <p14:nvPr/>
              </p14:nvContentPartPr>
              <p14:xfrm>
                <a:off x="1774785" y="3589520"/>
                <a:ext cx="389160" cy="43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342162-1A38-654C-BB93-A7731F4A71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59305" y="3574400"/>
                  <a:ext cx="419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81D8D2A-C118-A84E-924C-FAD5CCFBF58C}"/>
                    </a:ext>
                  </a:extLst>
                </p14:cNvPr>
                <p14:cNvContentPartPr/>
                <p14:nvPr/>
              </p14:nvContentPartPr>
              <p14:xfrm>
                <a:off x="2242785" y="3585200"/>
                <a:ext cx="182880" cy="451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81D8D2A-C118-A84E-924C-FAD5CCFBF5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27665" y="3570080"/>
                  <a:ext cx="2134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142E8E-BA28-4948-B7A0-589397A29D85}"/>
                    </a:ext>
                  </a:extLst>
                </p14:cNvPr>
                <p14:cNvContentPartPr/>
                <p14:nvPr/>
              </p14:nvContentPartPr>
              <p14:xfrm>
                <a:off x="2538345" y="3600320"/>
                <a:ext cx="419400" cy="413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142E8E-BA28-4948-B7A0-589397A29D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23225" y="3585200"/>
                  <a:ext cx="4496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7534D4-0C66-0244-98CC-00D1EFBDAD8E}"/>
                    </a:ext>
                  </a:extLst>
                </p14:cNvPr>
                <p14:cNvContentPartPr/>
                <p14:nvPr/>
              </p14:nvContentPartPr>
              <p14:xfrm>
                <a:off x="2996985" y="3633080"/>
                <a:ext cx="302040" cy="443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7534D4-0C66-0244-98CC-00D1EFBDAD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81865" y="3617600"/>
                  <a:ext cx="332640" cy="47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C553F5C-2DE5-AA4F-BD96-95D2EA86514D}"/>
              </a:ext>
            </a:extLst>
          </p:cNvPr>
          <p:cNvGrpSpPr/>
          <p:nvPr/>
        </p:nvGrpSpPr>
        <p:grpSpPr>
          <a:xfrm>
            <a:off x="1782705" y="5117360"/>
            <a:ext cx="1548000" cy="542880"/>
            <a:chOff x="1782705" y="5117360"/>
            <a:chExt cx="154800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E1A07E0-FE64-9243-9435-0C2A2A475621}"/>
                    </a:ext>
                  </a:extLst>
                </p14:cNvPr>
                <p14:cNvContentPartPr/>
                <p14:nvPr/>
              </p14:nvContentPartPr>
              <p14:xfrm>
                <a:off x="1782705" y="5117360"/>
                <a:ext cx="87840" cy="542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E1A07E0-FE64-9243-9435-0C2A2A4756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67225" y="5101880"/>
                  <a:ext cx="118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09B909B-F9D0-3A42-A98E-7A5746D925B3}"/>
                    </a:ext>
                  </a:extLst>
                </p14:cNvPr>
                <p14:cNvContentPartPr/>
                <p14:nvPr/>
              </p14:nvContentPartPr>
              <p14:xfrm>
                <a:off x="1830225" y="5152640"/>
                <a:ext cx="357480" cy="38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09B909B-F9D0-3A42-A98E-7A5746D925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15105" y="5137160"/>
                  <a:ext cx="3880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4EA116F-9A85-5D46-84FD-86E6479A09D8}"/>
                    </a:ext>
                  </a:extLst>
                </p14:cNvPr>
                <p14:cNvContentPartPr/>
                <p14:nvPr/>
              </p14:nvContentPartPr>
              <p14:xfrm>
                <a:off x="2203185" y="5168480"/>
                <a:ext cx="214560" cy="392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4EA116F-9A85-5D46-84FD-86E6479A09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88065" y="5153000"/>
                  <a:ext cx="2451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60C7E7-337C-AB45-9D9A-5A1BC67B789C}"/>
                    </a:ext>
                  </a:extLst>
                </p14:cNvPr>
                <p14:cNvContentPartPr/>
                <p14:nvPr/>
              </p14:nvContentPartPr>
              <p14:xfrm>
                <a:off x="2489025" y="5124200"/>
                <a:ext cx="397080" cy="429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260C7E7-337C-AB45-9D9A-5A1BC67B78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73905" y="5109080"/>
                  <a:ext cx="4276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17CF5B-6BC0-3540-ACE7-AE2B73739D0D}"/>
                    </a:ext>
                  </a:extLst>
                </p14:cNvPr>
                <p14:cNvContentPartPr/>
                <p14:nvPr/>
              </p14:nvContentPartPr>
              <p14:xfrm>
                <a:off x="2941545" y="5164880"/>
                <a:ext cx="63720" cy="421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17CF5B-6BC0-3540-ACE7-AE2B73739D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26065" y="5149760"/>
                  <a:ext cx="943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2EFFD5-F482-9346-8B20-6BD768824E13}"/>
                    </a:ext>
                  </a:extLst>
                </p14:cNvPr>
                <p14:cNvContentPartPr/>
                <p14:nvPr/>
              </p14:nvContentPartPr>
              <p14:xfrm>
                <a:off x="3020745" y="5141120"/>
                <a:ext cx="309960" cy="474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2EFFD5-F482-9346-8B20-6BD768824E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05625" y="5125640"/>
                  <a:ext cx="340560" cy="50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140E52-8DC2-1F47-A351-5977F495E435}"/>
              </a:ext>
            </a:extLst>
          </p:cNvPr>
          <p:cNvGrpSpPr/>
          <p:nvPr/>
        </p:nvGrpSpPr>
        <p:grpSpPr>
          <a:xfrm>
            <a:off x="4917945" y="3330320"/>
            <a:ext cx="2897280" cy="363960"/>
            <a:chOff x="4917945" y="3330320"/>
            <a:chExt cx="289728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69BDC12-4EE9-AB44-A7C7-F698CA238745}"/>
                    </a:ext>
                  </a:extLst>
                </p14:cNvPr>
                <p14:cNvContentPartPr/>
                <p14:nvPr/>
              </p14:nvContentPartPr>
              <p14:xfrm>
                <a:off x="4917945" y="3358760"/>
                <a:ext cx="190800" cy="217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69BDC12-4EE9-AB44-A7C7-F698CA2387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02825" y="3343280"/>
                  <a:ext cx="221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D8438BD-FF97-A64A-9D70-BB01181FFB1D}"/>
                    </a:ext>
                  </a:extLst>
                </p14:cNvPr>
                <p14:cNvContentPartPr/>
                <p14:nvPr/>
              </p14:nvContentPartPr>
              <p14:xfrm>
                <a:off x="5219625" y="3363080"/>
                <a:ext cx="79560" cy="228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D8438BD-FF97-A64A-9D70-BB01181FFB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04145" y="3347600"/>
                  <a:ext cx="110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C20CCAC-3405-FC40-A4C6-CC56B575CEE4}"/>
                    </a:ext>
                  </a:extLst>
                </p14:cNvPr>
                <p14:cNvContentPartPr/>
                <p14:nvPr/>
              </p14:nvContentPartPr>
              <p14:xfrm>
                <a:off x="5348145" y="3330320"/>
                <a:ext cx="212760" cy="262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C20CCAC-3405-FC40-A4C6-CC56B575CE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33025" y="3315200"/>
                  <a:ext cx="243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AC4B362-E075-6546-9CEE-0DBAE5291520}"/>
                    </a:ext>
                  </a:extLst>
                </p14:cNvPr>
                <p14:cNvContentPartPr/>
                <p14:nvPr/>
              </p14:nvContentPartPr>
              <p14:xfrm>
                <a:off x="5632185" y="3355160"/>
                <a:ext cx="222480" cy="261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AC4B362-E075-6546-9CEE-0DBAE52915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17065" y="3339680"/>
                  <a:ext cx="2530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B610D12-056D-4F47-B4DF-C39D9A9A66F6}"/>
                    </a:ext>
                  </a:extLst>
                </p14:cNvPr>
                <p14:cNvContentPartPr/>
                <p14:nvPr/>
              </p14:nvContentPartPr>
              <p14:xfrm>
                <a:off x="5910105" y="3358760"/>
                <a:ext cx="373320" cy="296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B610D12-056D-4F47-B4DF-C39D9A9A66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94985" y="3343280"/>
                  <a:ext cx="40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967818-ECAC-2C42-A24B-21B4E6F2732E}"/>
                    </a:ext>
                  </a:extLst>
                </p14:cNvPr>
                <p14:cNvContentPartPr/>
                <p14:nvPr/>
              </p14:nvContentPartPr>
              <p14:xfrm>
                <a:off x="6219705" y="3358760"/>
                <a:ext cx="190800" cy="297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967818-ECAC-2C42-A24B-21B4E6F273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04225" y="3343280"/>
                  <a:ext cx="221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1B04FD-9048-3947-A240-EAF0F2B4E298}"/>
                    </a:ext>
                  </a:extLst>
                </p14:cNvPr>
                <p14:cNvContentPartPr/>
                <p14:nvPr/>
              </p14:nvContentPartPr>
              <p14:xfrm>
                <a:off x="6382785" y="3386120"/>
                <a:ext cx="313560" cy="206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1B04FD-9048-3947-A240-EAF0F2B4E2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67665" y="3370640"/>
                  <a:ext cx="343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739F5A1-B9AD-634B-89F5-45BF3A1EEA9F}"/>
                    </a:ext>
                  </a:extLst>
                </p14:cNvPr>
                <p14:cNvContentPartPr/>
                <p14:nvPr/>
              </p14:nvContentPartPr>
              <p14:xfrm>
                <a:off x="6703905" y="3338240"/>
                <a:ext cx="246600" cy="333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739F5A1-B9AD-634B-89F5-45BF3A1EEA9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88425" y="3323120"/>
                  <a:ext cx="276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32D328D-467A-B444-A761-F00B6D5CCA45}"/>
                    </a:ext>
                  </a:extLst>
                </p14:cNvPr>
                <p14:cNvContentPartPr/>
                <p14:nvPr/>
              </p14:nvContentPartPr>
              <p14:xfrm>
                <a:off x="6739905" y="3497000"/>
                <a:ext cx="257760" cy="24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32D328D-467A-B444-A761-F00B6D5CCA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24785" y="3481880"/>
                  <a:ext cx="288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2A21FBB-BC15-2942-90D2-AB3D84570BDF}"/>
                    </a:ext>
                  </a:extLst>
                </p14:cNvPr>
                <p14:cNvContentPartPr/>
                <p14:nvPr/>
              </p14:nvContentPartPr>
              <p14:xfrm>
                <a:off x="6986145" y="3409880"/>
                <a:ext cx="273600" cy="39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2A21FBB-BC15-2942-90D2-AB3D84570BD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0665" y="3394400"/>
                  <a:ext cx="304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7EC2855-7459-0D46-BF4E-C0D84F454243}"/>
                    </a:ext>
                  </a:extLst>
                </p14:cNvPr>
                <p14:cNvContentPartPr/>
                <p14:nvPr/>
              </p14:nvContentPartPr>
              <p14:xfrm>
                <a:off x="7108545" y="3425720"/>
                <a:ext cx="119520" cy="268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7EC2855-7459-0D46-BF4E-C0D84F45424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93425" y="3410240"/>
                  <a:ext cx="149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E2F5B4-4A53-1E4A-BC26-FABAB8C47EB4}"/>
                    </a:ext>
                  </a:extLst>
                </p14:cNvPr>
                <p14:cNvContentPartPr/>
                <p14:nvPr/>
              </p14:nvContentPartPr>
              <p14:xfrm>
                <a:off x="7259385" y="3442280"/>
                <a:ext cx="95760" cy="237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E2F5B4-4A53-1E4A-BC26-FABAB8C47E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44265" y="3427160"/>
                  <a:ext cx="126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A39ABF-8865-AC4C-95D6-E1928F1DDBB9}"/>
                    </a:ext>
                  </a:extLst>
                </p14:cNvPr>
                <p14:cNvContentPartPr/>
                <p14:nvPr/>
              </p14:nvContentPartPr>
              <p14:xfrm>
                <a:off x="7386465" y="3401960"/>
                <a:ext cx="119520" cy="246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A39ABF-8865-AC4C-95D6-E1928F1DDB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71345" y="3386480"/>
                  <a:ext cx="149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AAF34DF-0736-BD40-962E-CC72FBACCBEC}"/>
                    </a:ext>
                  </a:extLst>
                </p14:cNvPr>
                <p14:cNvContentPartPr/>
                <p14:nvPr/>
              </p14:nvContentPartPr>
              <p14:xfrm>
                <a:off x="7592745" y="3387560"/>
                <a:ext cx="222480" cy="299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AAF34DF-0736-BD40-962E-CC72FBACCBE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77625" y="3372440"/>
                  <a:ext cx="25308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D892E6D-A505-AF41-B031-6AFDB70A2037}"/>
              </a:ext>
            </a:extLst>
          </p:cNvPr>
          <p:cNvGrpSpPr/>
          <p:nvPr/>
        </p:nvGrpSpPr>
        <p:grpSpPr>
          <a:xfrm>
            <a:off x="4739745" y="5092520"/>
            <a:ext cx="2893320" cy="435960"/>
            <a:chOff x="4739745" y="5092520"/>
            <a:chExt cx="289332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3B85D3B-1E83-634E-8C9B-45F125FE180B}"/>
                    </a:ext>
                  </a:extLst>
                </p14:cNvPr>
                <p14:cNvContentPartPr/>
                <p14:nvPr/>
              </p14:nvContentPartPr>
              <p14:xfrm>
                <a:off x="4743345" y="5092520"/>
                <a:ext cx="278280" cy="431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3B85D3B-1E83-634E-8C9B-45F125FE180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27865" y="5077400"/>
                  <a:ext cx="3085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A1FCE83-AB7F-DA46-9297-A377EDE21525}"/>
                    </a:ext>
                  </a:extLst>
                </p14:cNvPr>
                <p14:cNvContentPartPr/>
                <p14:nvPr/>
              </p14:nvContentPartPr>
              <p14:xfrm>
                <a:off x="4739745" y="5290880"/>
                <a:ext cx="384840" cy="71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A1FCE83-AB7F-DA46-9297-A377EDE215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24625" y="5275760"/>
                  <a:ext cx="415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44FD634-9921-2C4A-95D2-8153D81917A0}"/>
                    </a:ext>
                  </a:extLst>
                </p14:cNvPr>
                <p14:cNvContentPartPr/>
                <p14:nvPr/>
              </p14:nvContentPartPr>
              <p14:xfrm>
                <a:off x="5046825" y="5092520"/>
                <a:ext cx="220680" cy="425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44FD634-9921-2C4A-95D2-8153D81917A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31345" y="5077400"/>
                  <a:ext cx="2512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E130DEA-4332-9F4F-9C7E-50E53ABF5118}"/>
                    </a:ext>
                  </a:extLst>
                </p14:cNvPr>
                <p14:cNvContentPartPr/>
                <p14:nvPr/>
              </p14:nvContentPartPr>
              <p14:xfrm>
                <a:off x="5267145" y="5102960"/>
                <a:ext cx="198720" cy="409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E130DEA-4332-9F4F-9C7E-50E53ABF511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52025" y="5087840"/>
                  <a:ext cx="229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FA7CB0-EA71-3741-B580-A8035080423D}"/>
                    </a:ext>
                  </a:extLst>
                </p14:cNvPr>
                <p14:cNvContentPartPr/>
                <p14:nvPr/>
              </p14:nvContentPartPr>
              <p14:xfrm>
                <a:off x="5552985" y="5180000"/>
                <a:ext cx="214560" cy="313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FA7CB0-EA71-3741-B580-A803508042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37505" y="5164520"/>
                  <a:ext cx="245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0E87CD0-9EB2-ED4A-B801-4030D20E2CF0}"/>
                    </a:ext>
                  </a:extLst>
                </p14:cNvPr>
                <p14:cNvContentPartPr/>
                <p14:nvPr/>
              </p14:nvContentPartPr>
              <p14:xfrm>
                <a:off x="5759265" y="5187920"/>
                <a:ext cx="206640" cy="302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0E87CD0-9EB2-ED4A-B801-4030D20E2C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44145" y="5172440"/>
                  <a:ext cx="23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8DBFA87-5778-BC4C-954E-05E41E077543}"/>
                    </a:ext>
                  </a:extLst>
                </p14:cNvPr>
                <p14:cNvContentPartPr/>
                <p14:nvPr/>
              </p14:nvContentPartPr>
              <p14:xfrm>
                <a:off x="5989305" y="5117360"/>
                <a:ext cx="190800" cy="333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8DBFA87-5778-BC4C-954E-05E41E0775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74185" y="5101880"/>
                  <a:ext cx="221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9EF9D95-44E6-4446-ACF4-FC46F4B8E52F}"/>
                    </a:ext>
                  </a:extLst>
                </p14:cNvPr>
                <p14:cNvContentPartPr/>
                <p14:nvPr/>
              </p14:nvContentPartPr>
              <p14:xfrm>
                <a:off x="6211785" y="5100440"/>
                <a:ext cx="286200" cy="428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9EF9D95-44E6-4446-ACF4-FC46F4B8E52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96305" y="5085320"/>
                  <a:ext cx="3164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4D54BCD-BC14-824D-BD21-21B432952E74}"/>
                    </a:ext>
                  </a:extLst>
                </p14:cNvPr>
                <p14:cNvContentPartPr/>
                <p14:nvPr/>
              </p14:nvContentPartPr>
              <p14:xfrm>
                <a:off x="6315825" y="5259200"/>
                <a:ext cx="340920" cy="71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4D54BCD-BC14-824D-BD21-21B432952E7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00705" y="5244080"/>
                  <a:ext cx="371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A5836F4-CB7B-2C49-8FFF-1B0D5F7330B3}"/>
                    </a:ext>
                  </a:extLst>
                </p14:cNvPr>
                <p14:cNvContentPartPr/>
                <p14:nvPr/>
              </p14:nvContentPartPr>
              <p14:xfrm>
                <a:off x="6498345" y="5155880"/>
                <a:ext cx="348840" cy="79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A5836F4-CB7B-2C49-8FFF-1B0D5F7330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83225" y="5140760"/>
                  <a:ext cx="379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987FEC0-846A-6240-AFCD-9056F6A255F3}"/>
                    </a:ext>
                  </a:extLst>
                </p14:cNvPr>
                <p14:cNvContentPartPr/>
                <p14:nvPr/>
              </p14:nvContentPartPr>
              <p14:xfrm>
                <a:off x="6672225" y="5180000"/>
                <a:ext cx="143280" cy="317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987FEC0-846A-6240-AFCD-9056F6A255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56745" y="5164520"/>
                  <a:ext cx="173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01F776A-A2F3-ED49-B956-D2E54718ED60}"/>
                    </a:ext>
                  </a:extLst>
                </p14:cNvPr>
                <p14:cNvContentPartPr/>
                <p14:nvPr/>
              </p14:nvContentPartPr>
              <p14:xfrm>
                <a:off x="6965625" y="5200160"/>
                <a:ext cx="71640" cy="305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01F776A-A2F3-ED49-B956-D2E54718ED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50505" y="5185040"/>
                  <a:ext cx="102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D11FB67-6106-4941-B490-DDCD06FC2626}"/>
                    </a:ext>
                  </a:extLst>
                </p14:cNvPr>
                <p14:cNvContentPartPr/>
                <p14:nvPr/>
              </p14:nvContentPartPr>
              <p14:xfrm>
                <a:off x="7124385" y="5187920"/>
                <a:ext cx="182880" cy="278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D11FB67-6106-4941-B490-DDCD06FC262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09265" y="5172440"/>
                  <a:ext cx="213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FE95B3-84EB-3C41-B7BA-875384F8D125}"/>
                    </a:ext>
                  </a:extLst>
                </p14:cNvPr>
                <p14:cNvContentPartPr/>
                <p14:nvPr/>
              </p14:nvContentPartPr>
              <p14:xfrm>
                <a:off x="7362705" y="5141120"/>
                <a:ext cx="270360" cy="361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FE95B3-84EB-3C41-B7BA-875384F8D12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47225" y="5125640"/>
                  <a:ext cx="30060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438EA7F-DA20-144E-877C-00196B7CC741}"/>
              </a:ext>
            </a:extLst>
          </p:cNvPr>
          <p:cNvGrpSpPr/>
          <p:nvPr/>
        </p:nvGrpSpPr>
        <p:grpSpPr>
          <a:xfrm>
            <a:off x="4997145" y="5695880"/>
            <a:ext cx="2373840" cy="392760"/>
            <a:chOff x="4997145" y="5695880"/>
            <a:chExt cx="237384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C364410-6BFB-DE41-926D-3F301A5B620C}"/>
                    </a:ext>
                  </a:extLst>
                </p14:cNvPr>
                <p14:cNvContentPartPr/>
                <p14:nvPr/>
              </p14:nvContentPartPr>
              <p14:xfrm>
                <a:off x="4997145" y="5695880"/>
                <a:ext cx="230400" cy="345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C364410-6BFB-DE41-926D-3F301A5B62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82025" y="5680400"/>
                  <a:ext cx="2610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968620A-64F9-CF46-9C3E-8219C687D3AE}"/>
                    </a:ext>
                  </a:extLst>
                </p14:cNvPr>
                <p14:cNvContentPartPr/>
                <p14:nvPr/>
              </p14:nvContentPartPr>
              <p14:xfrm>
                <a:off x="5073105" y="5878400"/>
                <a:ext cx="226080" cy="39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968620A-64F9-CF46-9C3E-8219C687D3A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7985" y="5862920"/>
                  <a:ext cx="256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B723D0-D52F-704A-9B68-30C355B0B604}"/>
                    </a:ext>
                  </a:extLst>
                </p14:cNvPr>
                <p14:cNvContentPartPr/>
                <p14:nvPr/>
              </p14:nvContentPartPr>
              <p14:xfrm>
                <a:off x="5282985" y="5790920"/>
                <a:ext cx="294120" cy="230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B723D0-D52F-704A-9B68-30C355B0B60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67865" y="5775800"/>
                  <a:ext cx="324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28D02A-1C43-5F48-B727-FFE1F7049600}"/>
                    </a:ext>
                  </a:extLst>
                </p14:cNvPr>
                <p14:cNvContentPartPr/>
                <p14:nvPr/>
              </p14:nvContentPartPr>
              <p14:xfrm>
                <a:off x="5576745" y="5728280"/>
                <a:ext cx="468720" cy="340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28D02A-1C43-5F48-B727-FFE1F704960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61625" y="5713160"/>
                  <a:ext cx="499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C0E4C70-06FA-A549-9614-60FD57823D40}"/>
                    </a:ext>
                  </a:extLst>
                </p14:cNvPr>
                <p14:cNvContentPartPr/>
                <p14:nvPr/>
              </p14:nvContentPartPr>
              <p14:xfrm>
                <a:off x="6045105" y="5751320"/>
                <a:ext cx="127440" cy="308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C0E4C70-06FA-A549-9614-60FD57823D4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29625" y="5736200"/>
                  <a:ext cx="157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D02F108-D90D-F646-8F1E-3132331725C3}"/>
                    </a:ext>
                  </a:extLst>
                </p14:cNvPr>
                <p14:cNvContentPartPr/>
                <p14:nvPr/>
              </p14:nvContentPartPr>
              <p14:xfrm>
                <a:off x="6219705" y="5711720"/>
                <a:ext cx="317880" cy="376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D02F108-D90D-F646-8F1E-3132331725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04225" y="5696240"/>
                  <a:ext cx="348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08EFE42-4122-5845-A103-BBC62345D18B}"/>
                    </a:ext>
                  </a:extLst>
                </p14:cNvPr>
                <p14:cNvContentPartPr/>
                <p14:nvPr/>
              </p14:nvContentPartPr>
              <p14:xfrm>
                <a:off x="6505545" y="5747000"/>
                <a:ext cx="127440" cy="298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08EFE42-4122-5845-A103-BBC62345D1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90065" y="5731520"/>
                  <a:ext cx="157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DFC710D-0911-CB47-9BEB-9AF9807FE56B}"/>
                    </a:ext>
                  </a:extLst>
                </p14:cNvPr>
                <p14:cNvContentPartPr/>
                <p14:nvPr/>
              </p14:nvContentPartPr>
              <p14:xfrm>
                <a:off x="6585825" y="5759240"/>
                <a:ext cx="293040" cy="63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DFC710D-0911-CB47-9BEB-9AF9807FE56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70345" y="5744120"/>
                  <a:ext cx="323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2FFB97C-CF30-CB41-82FF-32D64F6824C7}"/>
                    </a:ext>
                  </a:extLst>
                </p14:cNvPr>
                <p14:cNvContentPartPr/>
                <p14:nvPr/>
              </p14:nvContentPartPr>
              <p14:xfrm>
                <a:off x="6743505" y="5763560"/>
                <a:ext cx="119520" cy="281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2FFB97C-CF30-CB41-82FF-32D64F6824C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28385" y="5748440"/>
                  <a:ext cx="1497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9B69567-2719-6E40-8DEA-3ACE7F439403}"/>
                    </a:ext>
                  </a:extLst>
                </p14:cNvPr>
                <p14:cNvContentPartPr/>
                <p14:nvPr/>
              </p14:nvContentPartPr>
              <p14:xfrm>
                <a:off x="6918105" y="5751320"/>
                <a:ext cx="222480" cy="302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9B69567-2719-6E40-8DEA-3ACE7F4394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02985" y="5736200"/>
                  <a:ext cx="2530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693B73-62F5-5040-A78B-F7915B04167B}"/>
                    </a:ext>
                  </a:extLst>
                </p14:cNvPr>
                <p14:cNvContentPartPr/>
                <p14:nvPr/>
              </p14:nvContentPartPr>
              <p14:xfrm>
                <a:off x="7156425" y="5703800"/>
                <a:ext cx="214560" cy="309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693B73-62F5-5040-A78B-F7915B04167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40945" y="5688320"/>
                  <a:ext cx="24516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FC4BB34-6D4B-044A-957D-2EFA37402F4F}"/>
              </a:ext>
            </a:extLst>
          </p:cNvPr>
          <p:cNvGrpSpPr/>
          <p:nvPr/>
        </p:nvGrpSpPr>
        <p:grpSpPr>
          <a:xfrm>
            <a:off x="5481345" y="3957440"/>
            <a:ext cx="1080000" cy="349560"/>
            <a:chOff x="5481345" y="3957440"/>
            <a:chExt cx="108000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C9385C4-743A-E94A-900E-D29C9BBDBFC1}"/>
                    </a:ext>
                  </a:extLst>
                </p14:cNvPr>
                <p14:cNvContentPartPr/>
                <p14:nvPr/>
              </p14:nvContentPartPr>
              <p14:xfrm>
                <a:off x="5481345" y="3974360"/>
                <a:ext cx="484560" cy="316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C9385C4-743A-E94A-900E-D29C9BBDBF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66225" y="3958880"/>
                  <a:ext cx="5151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31BC2A4-F7E6-BE44-BC03-5A68BE5E8760}"/>
                    </a:ext>
                  </a:extLst>
                </p14:cNvPr>
                <p14:cNvContentPartPr/>
                <p14:nvPr/>
              </p14:nvContentPartPr>
              <p14:xfrm>
                <a:off x="6108465" y="4092440"/>
                <a:ext cx="16200" cy="8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31BC2A4-F7E6-BE44-BC03-5A68BE5E87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3345" y="4077320"/>
                  <a:ext cx="46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FA5306A-990D-2146-A6FB-F80AFB1EE6DA}"/>
                    </a:ext>
                  </a:extLst>
                </p14:cNvPr>
                <p14:cNvContentPartPr/>
                <p14:nvPr/>
              </p14:nvContentPartPr>
              <p14:xfrm>
                <a:off x="6306825" y="3957440"/>
                <a:ext cx="254520" cy="349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FA5306A-990D-2146-A6FB-F80AFB1EE6D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91705" y="3942320"/>
                  <a:ext cx="28476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BF5F15D-DB64-0946-994D-A4D3CA3DDFBD}"/>
              </a:ext>
            </a:extLst>
          </p:cNvPr>
          <p:cNvGrpSpPr/>
          <p:nvPr/>
        </p:nvGrpSpPr>
        <p:grpSpPr>
          <a:xfrm>
            <a:off x="8394465" y="3354080"/>
            <a:ext cx="1532160" cy="310320"/>
            <a:chOff x="8394465" y="3354080"/>
            <a:chExt cx="153216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C8E7A65-7295-F14D-AEC0-913D5BA7D8D4}"/>
                    </a:ext>
                  </a:extLst>
                </p14:cNvPr>
                <p14:cNvContentPartPr/>
                <p14:nvPr/>
              </p14:nvContentPartPr>
              <p14:xfrm>
                <a:off x="8394465" y="3354080"/>
                <a:ext cx="314280" cy="254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C8E7A65-7295-F14D-AEC0-913D5BA7D8D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79345" y="3338960"/>
                  <a:ext cx="344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91FD495-2E4F-3341-9B1E-1D587B6C0D3B}"/>
                    </a:ext>
                  </a:extLst>
                </p14:cNvPr>
                <p14:cNvContentPartPr/>
                <p14:nvPr/>
              </p14:nvContentPartPr>
              <p14:xfrm>
                <a:off x="8735745" y="3378200"/>
                <a:ext cx="341640" cy="246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91FD495-2E4F-3341-9B1E-1D587B6C0D3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20625" y="3362720"/>
                  <a:ext cx="372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0090B82-8CF2-834A-9A6A-8D2CA250F5DF}"/>
                    </a:ext>
                  </a:extLst>
                </p14:cNvPr>
                <p14:cNvContentPartPr/>
                <p14:nvPr/>
              </p14:nvContentPartPr>
              <p14:xfrm>
                <a:off x="9045345" y="3417800"/>
                <a:ext cx="111600" cy="230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0090B82-8CF2-834A-9A6A-8D2CA250F5D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30225" y="3402320"/>
                  <a:ext cx="141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FD878C-9E0C-744E-AF8C-647D13581B8D}"/>
                    </a:ext>
                  </a:extLst>
                </p14:cNvPr>
                <p14:cNvContentPartPr/>
                <p14:nvPr/>
              </p14:nvContentPartPr>
              <p14:xfrm>
                <a:off x="9092865" y="3401960"/>
                <a:ext cx="198720" cy="206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FD878C-9E0C-744E-AF8C-647D13581B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77745" y="3386480"/>
                  <a:ext cx="229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A56CA8D-DEAA-A241-9B84-23726A93ED35}"/>
                    </a:ext>
                  </a:extLst>
                </p14:cNvPr>
                <p14:cNvContentPartPr/>
                <p14:nvPr/>
              </p14:nvContentPartPr>
              <p14:xfrm>
                <a:off x="9386625" y="3371720"/>
                <a:ext cx="119520" cy="260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A56CA8D-DEAA-A241-9B84-23726A93ED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71505" y="3356600"/>
                  <a:ext cx="149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818AC41-44AC-2643-8FBE-D8CB4D602669}"/>
                    </a:ext>
                  </a:extLst>
                </p14:cNvPr>
                <p14:cNvContentPartPr/>
                <p14:nvPr/>
              </p14:nvContentPartPr>
              <p14:xfrm>
                <a:off x="9545385" y="3378200"/>
                <a:ext cx="381240" cy="39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818AC41-44AC-2643-8FBE-D8CB4D60266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30265" y="3362720"/>
                  <a:ext cx="411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E11F59-5E27-0C42-A6B5-010BD44ABB87}"/>
                    </a:ext>
                  </a:extLst>
                </p14:cNvPr>
                <p14:cNvContentPartPr/>
                <p14:nvPr/>
              </p14:nvContentPartPr>
              <p14:xfrm>
                <a:off x="9719985" y="3394040"/>
                <a:ext cx="111600" cy="270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E11F59-5E27-0C42-A6B5-010BD44ABB8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04865" y="3378560"/>
                  <a:ext cx="14184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2340758-37DB-9D4F-B723-76BEC46F00FD}"/>
              </a:ext>
            </a:extLst>
          </p:cNvPr>
          <p:cNvGrpSpPr/>
          <p:nvPr/>
        </p:nvGrpSpPr>
        <p:grpSpPr>
          <a:xfrm>
            <a:off x="8232105" y="3926480"/>
            <a:ext cx="2036160" cy="436320"/>
            <a:chOff x="8232105" y="3926480"/>
            <a:chExt cx="203616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F9F9F1B-FF0E-844A-A0D8-B92371FB9656}"/>
                    </a:ext>
                  </a:extLst>
                </p14:cNvPr>
                <p14:cNvContentPartPr/>
                <p14:nvPr/>
              </p14:nvContentPartPr>
              <p14:xfrm>
                <a:off x="8268465" y="3959240"/>
                <a:ext cx="253440" cy="339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F9F9F1B-FF0E-844A-A0D8-B92371FB96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52985" y="3944120"/>
                  <a:ext cx="2840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3C5EF89-C0DC-BC4D-BCB4-8A363D4E2DAE}"/>
                    </a:ext>
                  </a:extLst>
                </p14:cNvPr>
                <p14:cNvContentPartPr/>
                <p14:nvPr/>
              </p14:nvContentPartPr>
              <p14:xfrm>
                <a:off x="8232105" y="4109000"/>
                <a:ext cx="329400" cy="55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3C5EF89-C0DC-BC4D-BCB4-8A363D4E2DA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16985" y="4093880"/>
                  <a:ext cx="360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1C6EB3-6D67-3947-9804-79FE99E5ADF4}"/>
                    </a:ext>
                  </a:extLst>
                </p14:cNvPr>
                <p14:cNvContentPartPr/>
                <p14:nvPr/>
              </p14:nvContentPartPr>
              <p14:xfrm>
                <a:off x="8616945" y="3965360"/>
                <a:ext cx="159120" cy="357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1C6EB3-6D67-3947-9804-79FE99E5AD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01465" y="3950240"/>
                  <a:ext cx="189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E7572A1-385F-2C47-B650-A2E6B93A9A17}"/>
                    </a:ext>
                  </a:extLst>
                </p14:cNvPr>
                <p14:cNvContentPartPr/>
                <p14:nvPr/>
              </p14:nvContentPartPr>
              <p14:xfrm>
                <a:off x="8817105" y="3949520"/>
                <a:ext cx="236880" cy="413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E7572A1-385F-2C47-B650-A2E6B93A9A1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01625" y="3934400"/>
                  <a:ext cx="2671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303535E-A75B-FE4C-AB2E-18604C341BB6}"/>
                    </a:ext>
                  </a:extLst>
                </p14:cNvPr>
                <p14:cNvContentPartPr/>
                <p14:nvPr/>
              </p14:nvContentPartPr>
              <p14:xfrm>
                <a:off x="9126705" y="3926480"/>
                <a:ext cx="252720" cy="419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303535E-A75B-FE4C-AB2E-18604C341B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11225" y="3911360"/>
                  <a:ext cx="2829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65D1A59-E4AA-CA49-8A37-FF4F0FDE360B}"/>
                    </a:ext>
                  </a:extLst>
                </p14:cNvPr>
                <p14:cNvContentPartPr/>
                <p14:nvPr/>
              </p14:nvContentPartPr>
              <p14:xfrm>
                <a:off x="9466185" y="3965360"/>
                <a:ext cx="182880" cy="341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65D1A59-E4AA-CA49-8A37-FF4F0FDE36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50705" y="3950240"/>
                  <a:ext cx="213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B530CB4-7532-144D-B7E6-BFE6469C2AAB}"/>
                    </a:ext>
                  </a:extLst>
                </p14:cNvPr>
                <p14:cNvContentPartPr/>
                <p14:nvPr/>
              </p14:nvContentPartPr>
              <p14:xfrm>
                <a:off x="9783705" y="3982280"/>
                <a:ext cx="206640" cy="300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B530CB4-7532-144D-B7E6-BFE6469C2AA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68225" y="3966800"/>
                  <a:ext cx="237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6D3EFEB-E0CA-434F-96D2-69BEF6242F7B}"/>
                    </a:ext>
                  </a:extLst>
                </p14:cNvPr>
                <p14:cNvContentPartPr/>
                <p14:nvPr/>
              </p14:nvContentPartPr>
              <p14:xfrm>
                <a:off x="10013745" y="3953840"/>
                <a:ext cx="254520" cy="408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6D3EFEB-E0CA-434F-96D2-69BEF6242F7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98625" y="3938720"/>
                  <a:ext cx="28476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26B26A2-4BEB-504E-A5A8-A64E7E89F9C8}"/>
              </a:ext>
            </a:extLst>
          </p:cNvPr>
          <p:cNvGrpSpPr/>
          <p:nvPr/>
        </p:nvGrpSpPr>
        <p:grpSpPr>
          <a:xfrm>
            <a:off x="8204745" y="4989200"/>
            <a:ext cx="2984040" cy="524160"/>
            <a:chOff x="8204745" y="4989200"/>
            <a:chExt cx="298404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2C750CD-755C-7D4F-9932-038C9C6A3BC4}"/>
                    </a:ext>
                  </a:extLst>
                </p14:cNvPr>
                <p14:cNvContentPartPr/>
                <p14:nvPr/>
              </p14:nvContentPartPr>
              <p14:xfrm>
                <a:off x="8204745" y="4989200"/>
                <a:ext cx="283320" cy="325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2C750CD-755C-7D4F-9932-038C9C6A3B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89625" y="4974080"/>
                  <a:ext cx="313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2ECD54F-0543-C843-B563-011027B58E88}"/>
                    </a:ext>
                  </a:extLst>
                </p14:cNvPr>
                <p14:cNvContentPartPr/>
                <p14:nvPr/>
              </p14:nvContentPartPr>
              <p14:xfrm>
                <a:off x="8569065" y="5052920"/>
                <a:ext cx="143280" cy="270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2ECD54F-0543-C843-B563-011027B58E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53945" y="5037440"/>
                  <a:ext cx="173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7E613D4-DCCB-D443-ABD2-3048F4B26E63}"/>
                    </a:ext>
                  </a:extLst>
                </p14:cNvPr>
                <p14:cNvContentPartPr/>
                <p14:nvPr/>
              </p14:nvContentPartPr>
              <p14:xfrm>
                <a:off x="8831145" y="5014040"/>
                <a:ext cx="302040" cy="340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7E613D4-DCCB-D443-ABD2-3048F4B26E6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15665" y="4998920"/>
                  <a:ext cx="3326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45A098-5964-1049-A834-FCC1D3BF0D69}"/>
                    </a:ext>
                  </a:extLst>
                </p14:cNvPr>
                <p14:cNvContentPartPr/>
                <p14:nvPr/>
              </p14:nvContentPartPr>
              <p14:xfrm>
                <a:off x="9267825" y="5275040"/>
                <a:ext cx="32040" cy="238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45A098-5964-1049-A834-FCC1D3BF0D6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2345" y="5259920"/>
                  <a:ext cx="6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6BD622E-AAE0-BC44-AAB1-8E07BD254828}"/>
                    </a:ext>
                  </a:extLst>
                </p14:cNvPr>
                <p14:cNvContentPartPr/>
                <p14:nvPr/>
              </p14:nvContentPartPr>
              <p14:xfrm>
                <a:off x="9537465" y="5076680"/>
                <a:ext cx="95760" cy="270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6BD622E-AAE0-BC44-AAB1-8E07BD25482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22345" y="5061560"/>
                  <a:ext cx="126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93390A8-FFAC-7346-837E-8E1AA06D419F}"/>
                    </a:ext>
                  </a:extLst>
                </p14:cNvPr>
                <p14:cNvContentPartPr/>
                <p14:nvPr/>
              </p14:nvContentPartPr>
              <p14:xfrm>
                <a:off x="9474105" y="5064440"/>
                <a:ext cx="238320" cy="306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93390A8-FFAC-7346-837E-8E1AA06D419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58625" y="5048960"/>
                  <a:ext cx="268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59BBD12-64FD-FE4C-930B-67573A982607}"/>
                    </a:ext>
                  </a:extLst>
                </p14:cNvPr>
                <p14:cNvContentPartPr/>
                <p14:nvPr/>
              </p14:nvContentPartPr>
              <p14:xfrm>
                <a:off x="9743745" y="5021240"/>
                <a:ext cx="270360" cy="402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59BBD12-64FD-FE4C-930B-67573A98260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28625" y="5005760"/>
                  <a:ext cx="300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6324C81-C5C4-0948-BDE6-82B2D90C0911}"/>
                    </a:ext>
                  </a:extLst>
                </p14:cNvPr>
                <p14:cNvContentPartPr/>
                <p14:nvPr/>
              </p14:nvContentPartPr>
              <p14:xfrm>
                <a:off x="10021665" y="5013320"/>
                <a:ext cx="270360" cy="421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6324C81-C5C4-0948-BDE6-82B2D90C091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06545" y="4997840"/>
                  <a:ext cx="300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01E9611-661A-ED4B-9A13-51CD48712CAB}"/>
                    </a:ext>
                  </a:extLst>
                </p14:cNvPr>
                <p14:cNvContentPartPr/>
                <p14:nvPr/>
              </p14:nvContentPartPr>
              <p14:xfrm>
                <a:off x="10299585" y="5068760"/>
                <a:ext cx="143280" cy="309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01E9611-661A-ED4B-9A13-51CD48712CA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84105" y="5053280"/>
                  <a:ext cx="173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68A6F54-CE5C-3C46-8365-43C798006514}"/>
                    </a:ext>
                  </a:extLst>
                </p14:cNvPr>
                <p14:cNvContentPartPr/>
                <p14:nvPr/>
              </p14:nvContentPartPr>
              <p14:xfrm>
                <a:off x="10482105" y="5069480"/>
                <a:ext cx="206640" cy="300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68A6F54-CE5C-3C46-8365-43C7980065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66985" y="5054360"/>
                  <a:ext cx="237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30EF5EA-755C-124C-BDDC-B7B6BF62042F}"/>
                    </a:ext>
                  </a:extLst>
                </p14:cNvPr>
                <p14:cNvContentPartPr/>
                <p14:nvPr/>
              </p14:nvContentPartPr>
              <p14:xfrm>
                <a:off x="10721865" y="5045000"/>
                <a:ext cx="187200" cy="341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30EF5EA-755C-124C-BDDC-B7B6BF6204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06745" y="5029520"/>
                  <a:ext cx="2178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C067888-C75F-994E-A8A5-104C37FAD89E}"/>
                    </a:ext>
                  </a:extLst>
                </p14:cNvPr>
                <p14:cNvContentPartPr/>
                <p14:nvPr/>
              </p14:nvContentPartPr>
              <p14:xfrm>
                <a:off x="10950465" y="5052920"/>
                <a:ext cx="238320" cy="95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C067888-C75F-994E-A8A5-104C37FAD8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34985" y="5037440"/>
                  <a:ext cx="268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C6DCE46-8BBC-9C43-8BCA-B1839B562AD6}"/>
                    </a:ext>
                  </a:extLst>
                </p14:cNvPr>
                <p14:cNvContentPartPr/>
                <p14:nvPr/>
              </p14:nvContentPartPr>
              <p14:xfrm>
                <a:off x="11037585" y="5076680"/>
                <a:ext cx="87840" cy="317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C6DCE46-8BBC-9C43-8BCA-B1839B562A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022465" y="5061560"/>
                  <a:ext cx="11808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4693482-86CB-C84C-B78F-48EE4B4FAFF8}"/>
              </a:ext>
            </a:extLst>
          </p:cNvPr>
          <p:cNvGrpSpPr/>
          <p:nvPr/>
        </p:nvGrpSpPr>
        <p:grpSpPr>
          <a:xfrm>
            <a:off x="8405985" y="5612720"/>
            <a:ext cx="2743200" cy="396360"/>
            <a:chOff x="8405985" y="5612720"/>
            <a:chExt cx="274320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6A54A76-EFCD-BB45-8AE9-AC5810DAB3DF}"/>
                    </a:ext>
                  </a:extLst>
                </p14:cNvPr>
                <p14:cNvContentPartPr/>
                <p14:nvPr/>
              </p14:nvContentPartPr>
              <p14:xfrm>
                <a:off x="8405985" y="5618120"/>
                <a:ext cx="306360" cy="336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6A54A76-EFCD-BB45-8AE9-AC5810DAB3D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90865" y="5603000"/>
                  <a:ext cx="3369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1713F1B-382C-1A4B-9605-64A14E53858A}"/>
                    </a:ext>
                  </a:extLst>
                </p14:cNvPr>
                <p14:cNvContentPartPr/>
                <p14:nvPr/>
              </p14:nvContentPartPr>
              <p14:xfrm>
                <a:off x="8672385" y="5640080"/>
                <a:ext cx="333720" cy="29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1713F1B-382C-1A4B-9605-64A14E53858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56905" y="5624960"/>
                  <a:ext cx="364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D01E56-43EE-0E49-8362-C1F6A775BDDA}"/>
                    </a:ext>
                  </a:extLst>
                </p14:cNvPr>
                <p14:cNvContentPartPr/>
                <p14:nvPr/>
              </p14:nvContentPartPr>
              <p14:xfrm>
                <a:off x="9005745" y="5640080"/>
                <a:ext cx="317880" cy="357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D01E56-43EE-0E49-8362-C1F6A775BDD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90625" y="5624960"/>
                  <a:ext cx="3484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B310370-6695-7845-98CD-261EA0C1A6C6}"/>
                    </a:ext>
                  </a:extLst>
                </p14:cNvPr>
                <p14:cNvContentPartPr/>
                <p14:nvPr/>
              </p14:nvContentPartPr>
              <p14:xfrm>
                <a:off x="9362865" y="5612720"/>
                <a:ext cx="278280" cy="396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B310370-6695-7845-98CD-261EA0C1A6C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347745" y="5597600"/>
                  <a:ext cx="3085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B3F3049-4922-E44D-9C13-9CDC91063D01}"/>
                    </a:ext>
                  </a:extLst>
                </p14:cNvPr>
                <p14:cNvContentPartPr/>
                <p14:nvPr/>
              </p14:nvContentPartPr>
              <p14:xfrm>
                <a:off x="9649425" y="5649080"/>
                <a:ext cx="221760" cy="277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B3F3049-4922-E44D-9C13-9CDC91063D0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634305" y="5633600"/>
                  <a:ext cx="252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7974CE-6737-BA45-A54B-255B58E6844C}"/>
                    </a:ext>
                  </a:extLst>
                </p14:cNvPr>
                <p14:cNvContentPartPr/>
                <p14:nvPr/>
              </p14:nvContentPartPr>
              <p14:xfrm>
                <a:off x="9860385" y="5664200"/>
                <a:ext cx="185400" cy="252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7974CE-6737-BA45-A54B-255B58E6844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44905" y="5648720"/>
                  <a:ext cx="216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183C7C6-EBD6-6D49-91EC-8F97BD1D83D7}"/>
                    </a:ext>
                  </a:extLst>
                </p14:cNvPr>
                <p14:cNvContentPartPr/>
                <p14:nvPr/>
              </p14:nvContentPartPr>
              <p14:xfrm>
                <a:off x="10011225" y="5664200"/>
                <a:ext cx="266760" cy="270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183C7C6-EBD6-6D49-91EC-8F97BD1D83D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95745" y="5648720"/>
                  <a:ext cx="297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08D155C-5D49-5646-BF20-71A7E6B6F68A}"/>
                    </a:ext>
                  </a:extLst>
                </p14:cNvPr>
                <p14:cNvContentPartPr/>
                <p14:nvPr/>
              </p14:nvContentPartPr>
              <p14:xfrm>
                <a:off x="10307505" y="5700200"/>
                <a:ext cx="111600" cy="273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08D155C-5D49-5646-BF20-71A7E6B6F68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92385" y="5685080"/>
                  <a:ext cx="141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80F4637-E168-D245-A2BE-16469E2095ED}"/>
                    </a:ext>
                  </a:extLst>
                </p14:cNvPr>
                <p14:cNvContentPartPr/>
                <p14:nvPr/>
              </p14:nvContentPartPr>
              <p14:xfrm>
                <a:off x="10529625" y="5655920"/>
                <a:ext cx="159120" cy="270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80F4637-E168-D245-A2BE-16469E2095E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514505" y="5640800"/>
                  <a:ext cx="189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9C083F9-22A3-D841-ABA9-D949C609EBAA}"/>
                    </a:ext>
                  </a:extLst>
                </p14:cNvPr>
                <p14:cNvContentPartPr/>
                <p14:nvPr/>
              </p14:nvContentPartPr>
              <p14:xfrm>
                <a:off x="10823385" y="5626040"/>
                <a:ext cx="325800" cy="331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9C083F9-22A3-D841-ABA9-D949C609EBA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08265" y="5610920"/>
                  <a:ext cx="356400" cy="36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244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D60-82BF-3840-86CC-4D9F616A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1975"/>
            <a:ext cx="8596668" cy="1320800"/>
          </a:xfrm>
        </p:spPr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CA7-20D5-9041-8A3B-CE894FF3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709" y="1882775"/>
            <a:ext cx="8596668" cy="3880773"/>
          </a:xfrm>
        </p:spPr>
        <p:txBody>
          <a:bodyPr/>
          <a:lstStyle/>
          <a:p>
            <a:r>
              <a:rPr lang="en-IN" dirty="0"/>
              <a:t> A Malware is critical threat to user computer system in terms of stealing confidential information or disabling security.</a:t>
            </a:r>
          </a:p>
          <a:p>
            <a:r>
              <a:rPr lang="en-IN" dirty="0"/>
              <a:t>This project present some of the existing machine learning algorithms directly applied on the data or datasets of malware </a:t>
            </a:r>
          </a:p>
          <a:p>
            <a:r>
              <a:rPr lang="en-IN" dirty="0"/>
              <a:t>It explains the how the algorithms will play a role in detecting malware wit high accuracy and predictions </a:t>
            </a:r>
          </a:p>
          <a:p>
            <a:r>
              <a:rPr lang="en-IN" dirty="0"/>
              <a:t>We are also using data science and data mining techniques to overcome the drawbacks of existing system </a:t>
            </a:r>
          </a:p>
        </p:txBody>
      </p:sp>
    </p:spTree>
    <p:extLst>
      <p:ext uri="{BB962C8B-B14F-4D97-AF65-F5344CB8AC3E}">
        <p14:creationId xmlns:p14="http://schemas.microsoft.com/office/powerpoint/2010/main" val="3793361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Malware Detection by Machine Learning </vt:lpstr>
      <vt:lpstr>CONTENTS </vt:lpstr>
      <vt:lpstr>MALWARE </vt:lpstr>
      <vt:lpstr>MACHINE LEARNING </vt:lpstr>
      <vt:lpstr>EXISTING SYSTEMS</vt:lpstr>
      <vt:lpstr>PROBLEM IDENTIFIED</vt:lpstr>
      <vt:lpstr>PROPOSED SOLUTION WITH ALGORITHMS </vt:lpstr>
      <vt:lpstr>FUNCTIONAL REQUIREMENTS </vt:lpstr>
      <vt:lpstr>CONCLUSION </vt:lpstr>
      <vt:lpstr>REFERENCES </vt:lpstr>
      <vt:lpstr>Thanks Hi there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by Machine Learning </dc:title>
  <dc:creator>Vatshayan, Shivam</dc:creator>
  <cp:lastModifiedBy>Vatshayan, Shivam</cp:lastModifiedBy>
  <cp:revision>1</cp:revision>
  <dcterms:created xsi:type="dcterms:W3CDTF">2021-04-03T05:56:30Z</dcterms:created>
  <dcterms:modified xsi:type="dcterms:W3CDTF">2021-04-03T07:07:45Z</dcterms:modified>
</cp:coreProperties>
</file>