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2"/>
  </p:notesMasterIdLst>
  <p:sldIdLst>
    <p:sldId id="1224" r:id="rId7"/>
    <p:sldId id="1232" r:id="rId8"/>
    <p:sldId id="1229" r:id="rId9"/>
    <p:sldId id="1230" r:id="rId10"/>
    <p:sldId id="1206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2"/>
            <p14:sldId id="1229"/>
            <p14:sldId id="123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24/03/2020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Ivan Bodnar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uk-UA" sz="12000" dirty="0"/>
              <a:t>Використання</a:t>
            </a:r>
            <a:br>
              <a:rPr lang="uk-UA" sz="12000" dirty="0"/>
            </a:br>
            <a:r>
              <a:rPr lang="uk-UA" sz="12000" dirty="0" err="1"/>
              <a:t>логгера</a:t>
            </a:r>
            <a:br>
              <a:rPr lang="uk-UA" sz="1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Використовуючи </a:t>
            </a:r>
            <a:r>
              <a:rPr lang="uk-UA" dirty="0" err="1"/>
              <a:t>макро</a:t>
            </a:r>
            <a:r>
              <a:rPr lang="en-US" dirty="0"/>
              <a:t> LOGMSG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75296"/>
            <a:ext cx="10820400" cy="418078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k-UA" dirty="0"/>
              <a:t>Створіть об’єкт </a:t>
            </a:r>
            <a:r>
              <a:rPr lang="en-US" dirty="0" err="1"/>
              <a:t>FileLogger</a:t>
            </a:r>
            <a:r>
              <a:rPr lang="en-US" dirty="0"/>
              <a:t>.</a:t>
            </a:r>
          </a:p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FileLogger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	logger{ "serverlog.log",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::Trace };</a:t>
            </a:r>
          </a:p>
          <a:p>
            <a:r>
              <a:rPr lang="en-US" dirty="0"/>
              <a:t>2.    </a:t>
            </a:r>
            <a:r>
              <a:rPr lang="uk-UA" dirty="0"/>
              <a:t>Створіть</a:t>
            </a:r>
            <a:r>
              <a:rPr lang="en-US" dirty="0"/>
              <a:t> </a:t>
            </a:r>
            <a:r>
              <a:rPr lang="uk-UA" dirty="0"/>
              <a:t>об’єкт</a:t>
            </a:r>
            <a:r>
              <a:rPr lang="en-US" dirty="0"/>
              <a:t> </a:t>
            </a:r>
            <a:r>
              <a:rPr lang="en-US" dirty="0" err="1"/>
              <a:t>StaticFileLogMessage</a:t>
            </a:r>
            <a:r>
              <a:rPr lang="en-US" dirty="0"/>
              <a:t> </a:t>
            </a:r>
            <a:r>
              <a:rPr lang="uk-UA" dirty="0"/>
              <a:t>для кожного рівня </a:t>
            </a:r>
            <a:r>
              <a:rPr lang="uk-UA" dirty="0" err="1"/>
              <a:t>логу</a:t>
            </a:r>
            <a:r>
              <a:rPr lang="en-US" dirty="0"/>
              <a:t>.</a:t>
            </a:r>
          </a:p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StaticFileLogMessage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sz="1600" dirty="0"/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logProd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prodLogger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::Prod },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logDebug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debugLogger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::Debug }, 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logTrace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traceLogger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::Trace };</a:t>
            </a:r>
          </a:p>
          <a:p>
            <a:pPr marL="342900" indent="-342900">
              <a:buAutoNum type="arabicPeriod" startAt="3"/>
            </a:pPr>
            <a:r>
              <a:rPr lang="uk-UA" dirty="0" err="1"/>
              <a:t>Викличіть</a:t>
            </a:r>
            <a:r>
              <a:rPr lang="uk-UA" dirty="0"/>
              <a:t> </a:t>
            </a:r>
            <a:r>
              <a:rPr lang="en-US" dirty="0"/>
              <a:t>LOGMSG</a:t>
            </a:r>
            <a:r>
              <a:rPr lang="uk-UA" dirty="0"/>
              <a:t> і передайте об’єкт </a:t>
            </a:r>
            <a:r>
              <a:rPr lang="en-US" dirty="0" err="1"/>
              <a:t>StaticFileLogMessage</a:t>
            </a:r>
            <a:endParaRPr lang="en-US" dirty="0"/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LOGMSG(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logProd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&lt;&lt; "logging production message";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LOGMSG(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logDebug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&lt;&lt; "logging debug message";</a:t>
            </a:r>
          </a:p>
          <a:p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LOGMSG(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logTrace</a:t>
            </a:r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&lt;&lt; "logging trace message";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5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uk-UA" dirty="0" err="1"/>
              <a:t>макроса</a:t>
            </a:r>
            <a:r>
              <a:rPr lang="en-US" dirty="0"/>
              <a:t> SLOG_LEVEL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75296"/>
            <a:ext cx="10820400" cy="418078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k-UA" dirty="0"/>
              <a:t>Створіть об’єкт </a:t>
            </a:r>
            <a:r>
              <a:rPr lang="en-US" dirty="0" err="1"/>
              <a:t>FileLogger</a:t>
            </a:r>
            <a:r>
              <a:rPr lang="en-US" dirty="0"/>
              <a:t>.</a:t>
            </a:r>
          </a:p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FileLogger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logger{ "../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LogFiles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/serverlog.txt",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::Trace, 16ull * 1024 * 1024 * 1024 }; </a:t>
            </a:r>
          </a:p>
          <a:p>
            <a:pPr marL="457200" indent="-457200">
              <a:buAutoNum type="arabicPeriod" startAt="2"/>
            </a:pPr>
            <a:r>
              <a:rPr lang="uk-UA" dirty="0"/>
              <a:t>Використовуйте</a:t>
            </a:r>
            <a:r>
              <a:rPr lang="en-US" dirty="0"/>
              <a:t> </a:t>
            </a:r>
            <a:r>
              <a:rPr lang="uk-UA" dirty="0"/>
              <a:t>вже визначені</a:t>
            </a:r>
            <a:r>
              <a:rPr lang="en-US" dirty="0"/>
              <a:t> </a:t>
            </a:r>
            <a:r>
              <a:rPr lang="uk-UA" dirty="0"/>
              <a:t>мною в хедері</a:t>
            </a:r>
            <a:r>
              <a:rPr lang="en-US" dirty="0"/>
              <a:t> </a:t>
            </a:r>
            <a:r>
              <a:rPr lang="uk-UA" dirty="0"/>
              <a:t>макроси з іменем рівня передаючи </a:t>
            </a:r>
            <a:r>
              <a:rPr lang="uk-UA" dirty="0" err="1"/>
              <a:t>логгер</a:t>
            </a:r>
            <a:r>
              <a:rPr lang="uk-UA" dirty="0"/>
              <a:t> як </a:t>
            </a:r>
            <a:r>
              <a:rPr lang="uk-UA" dirty="0" err="1"/>
              <a:t>параметер</a:t>
            </a:r>
            <a:endParaRPr lang="en-US" dirty="0"/>
          </a:p>
          <a:p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SLOG_PROD(logger) &lt;&lt; "logging production message";</a:t>
            </a:r>
          </a:p>
          <a:p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SLOG_DEBUG(logger) &lt;&lt; "logging debug message";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SLOG_TRACE(logger) &lt;&lt; "filtering out and not logging trace message"</a:t>
            </a:r>
          </a:p>
          <a:p>
            <a:r>
              <a:rPr lang="uk-UA" dirty="0"/>
              <a:t>Що відбувається насправді коли викликається </a:t>
            </a:r>
            <a:r>
              <a:rPr lang="en-US" dirty="0"/>
              <a:t>SLOG_...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SLOG_LEVEL(logger,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static_cast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&lt;log490::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&gt;(CTLVL_PROD)) // CTLVL_.. is a value: 0 &lt;= n &lt;= 3</a:t>
            </a:r>
          </a:p>
          <a:p>
            <a:r>
              <a:rPr lang="uk-UA" dirty="0"/>
              <a:t>Що являє собою макрос </a:t>
            </a:r>
            <a:r>
              <a:rPr lang="en-US" dirty="0"/>
              <a:t>SLOG_LEVEL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#define SLOG_LEVEL(logger, level)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FilteredFileLogMessage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 logger, level, LOG_FUNCTION_MACRO, LOG_LINE_MACRO }</a:t>
            </a:r>
          </a:p>
        </p:txBody>
      </p:sp>
    </p:spTree>
    <p:extLst>
      <p:ext uri="{BB962C8B-B14F-4D97-AF65-F5344CB8AC3E}">
        <p14:creationId xmlns:p14="http://schemas.microsoft.com/office/powerpoint/2010/main" val="356511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Збереження об’єктів повідомлень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38607"/>
            <a:ext cx="10820400" cy="4180786"/>
          </a:xfrm>
        </p:spPr>
        <p:txBody>
          <a:bodyPr/>
          <a:lstStyle/>
          <a:p>
            <a:r>
              <a:rPr lang="uk-UA" dirty="0"/>
              <a:t>Якщо ви хочете зберегти повідомлення до певного моменту, або щоб записати повідомлення з кількох точок коду, то юзайте</a:t>
            </a:r>
          </a:p>
          <a:p>
            <a:r>
              <a:rPr lang="da-DK" dirty="0"/>
              <a:t> </a:t>
            </a:r>
            <a:r>
              <a:rPr lang="uk-UA" dirty="0"/>
              <a:t>      </a:t>
            </a:r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 msg{ SLOG_PROD(logger) };</a:t>
            </a:r>
          </a:p>
          <a:p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/* some code */</a:t>
            </a:r>
          </a:p>
          <a:p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msg &lt;&lt; ”Some id: ” &lt;&lt; 2 &lt;&lt; ”none”;</a:t>
            </a:r>
          </a:p>
          <a:p>
            <a:r>
              <a:rPr lang="uk-UA" dirty="0"/>
              <a:t>Це збереже об’єкт типу </a:t>
            </a:r>
            <a:r>
              <a:rPr lang="en-US" dirty="0" err="1"/>
              <a:t>FilteredFileLogMessage</a:t>
            </a:r>
            <a:r>
              <a:rPr lang="en-US" dirty="0"/>
              <a:t> </a:t>
            </a:r>
            <a:r>
              <a:rPr lang="uk-UA" dirty="0"/>
              <a:t>який </a:t>
            </a:r>
            <a:r>
              <a:rPr lang="uk-UA" dirty="0" err="1"/>
              <a:t>відішле</a:t>
            </a:r>
            <a:r>
              <a:rPr lang="uk-UA" dirty="0"/>
              <a:t> повідомлення при виклику деструктора або через</a:t>
            </a:r>
            <a:r>
              <a:rPr lang="en-US" dirty="0"/>
              <a:t>:</a:t>
            </a:r>
          </a:p>
          <a:p>
            <a:r>
              <a:rPr lang="da-DK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msg &lt;&lt; SLOG_ENDL;</a:t>
            </a:r>
          </a:p>
          <a:p>
            <a:r>
              <a:rPr lang="uk-UA" dirty="0"/>
              <a:t>Також можна зауважити що </a:t>
            </a:r>
            <a:r>
              <a:rPr lang="en-US" dirty="0" err="1"/>
              <a:t>FilteredFileLogMessage</a:t>
            </a:r>
            <a:r>
              <a:rPr lang="en-US" dirty="0"/>
              <a:t> </a:t>
            </a:r>
            <a:r>
              <a:rPr lang="uk-UA" dirty="0"/>
              <a:t>створюється при використанні оператора </a:t>
            </a:r>
            <a:r>
              <a:rPr lang="en-US" dirty="0"/>
              <a:t>&lt;&lt; </a:t>
            </a:r>
            <a:r>
              <a:rPr lang="uk-UA" dirty="0"/>
              <a:t>за макросом</a:t>
            </a:r>
            <a:r>
              <a:rPr lang="en-US" dirty="0"/>
              <a:t> LOGMSG(</a:t>
            </a:r>
            <a:r>
              <a:rPr lang="en-US" dirty="0" err="1"/>
              <a:t>msgObj</a:t>
            </a:r>
            <a:r>
              <a:rPr lang="en-US" dirty="0"/>
              <a:t>)</a:t>
            </a:r>
          </a:p>
          <a:p>
            <a:r>
              <a:rPr lang="da-DK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auto msg{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LOGMSG(logger) &lt;&lt; "logging production message“ };</a:t>
            </a:r>
          </a:p>
          <a:p>
            <a:r>
              <a:rPr lang="uk-UA" dirty="0"/>
              <a:t>Це збереже повідомлення в такому ж форматі як в прикладі, просто воно вже буде мати збережений </a:t>
            </a:r>
            <a:r>
              <a:rPr lang="uk-UA" dirty="0" err="1"/>
              <a:t>стрінг</a:t>
            </a:r>
            <a:r>
              <a:rPr lang="uk-U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404</Words>
  <Application>Microsoft Office PowerPoint</Application>
  <PresentationFormat>Широкий екран</PresentationFormat>
  <Paragraphs>36</Paragraphs>
  <Slides>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5</vt:i4>
      </vt:variant>
    </vt:vector>
  </HeadingPairs>
  <TitlesOfParts>
    <vt:vector size="13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Використання логгера </vt:lpstr>
      <vt:lpstr>Використовуючи макро LOGMSG</vt:lpstr>
      <vt:lpstr>Використання макроса SLOG_LEVEL</vt:lpstr>
      <vt:lpstr>Збереження об’єктів повідомлень</vt:lpstr>
      <vt:lpstr>Презентація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JudeBye</cp:lastModifiedBy>
  <cp:revision>106</cp:revision>
  <dcterms:created xsi:type="dcterms:W3CDTF">2018-11-02T13:55:27Z</dcterms:created>
  <dcterms:modified xsi:type="dcterms:W3CDTF">2020-03-24T11:31:27Z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