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14"/>
  </p:notesMasterIdLst>
  <p:sldIdLst>
    <p:sldId id="1224" r:id="rId7"/>
    <p:sldId id="1232" r:id="rId8"/>
    <p:sldId id="1234" r:id="rId9"/>
    <p:sldId id="1233" r:id="rId10"/>
    <p:sldId id="1229" r:id="rId11"/>
    <p:sldId id="1230" r:id="rId12"/>
    <p:sldId id="1206" r:id="rId1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32"/>
            <p14:sldId id="1234"/>
            <p14:sldId id="1233"/>
            <p14:sldId id="1229"/>
            <p14:sldId id="1230"/>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27/03/2020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r>
              <a:rPr lang="en-US" dirty="0"/>
              <a:t>by Ivan Bodnar</a:t>
            </a:r>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prstGeom prst="rect">
            <a:avLst/>
          </a:prstGeom>
        </p:spPr>
        <p:txBody>
          <a:bodyPr/>
          <a:lstStyle/>
          <a:p>
            <a:pPr lvl="0"/>
            <a:r>
              <a:rPr lang="en-US" dirty="0"/>
              <a:t>Usage Instructions for Logger</a:t>
            </a:r>
            <a:br>
              <a:rPr lang="en-US" dirty="0"/>
            </a:br>
            <a:r>
              <a:rPr lang="en-US" dirty="0"/>
              <a:t>	</a:t>
            </a:r>
            <a:r>
              <a:rPr lang="en-US" sz="2800" dirty="0"/>
              <a:t>(will be a part of main presentation </a:t>
            </a:r>
            <a:r>
              <a:rPr lang="en-US" sz="2800"/>
              <a:t>of logger)</a:t>
            </a:r>
            <a:endParaRPr lang="en-US" sz="2800" dirty="0"/>
          </a:p>
        </p:txBody>
      </p:sp>
    </p:spTree>
    <p:extLst>
      <p:ext uri="{BB962C8B-B14F-4D97-AF65-F5344CB8AC3E}">
        <p14:creationId xmlns:p14="http://schemas.microsoft.com/office/powerpoint/2010/main" val="400119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a:extLst>
              <a:ext uri="{FF2B5EF4-FFF2-40B4-BE49-F238E27FC236}">
                <a16:creationId xmlns:a16="http://schemas.microsoft.com/office/drawing/2014/main" id="{DB4CA8C7-1BD6-4FB5-AB61-F15B404AACBA}"/>
              </a:ext>
            </a:extLst>
          </p:cNvPr>
          <p:cNvSpPr>
            <a:spLocks noGrp="1"/>
          </p:cNvSpPr>
          <p:nvPr>
            <p:ph type="title"/>
          </p:nvPr>
        </p:nvSpPr>
        <p:spPr>
          <a:xfrm>
            <a:off x="685800" y="421851"/>
            <a:ext cx="10820400" cy="685800"/>
          </a:xfrm>
        </p:spPr>
        <p:txBody>
          <a:bodyPr/>
          <a:lstStyle/>
          <a:p>
            <a:r>
              <a:rPr lang="en-US" dirty="0" err="1"/>
              <a:t>FileLogger</a:t>
            </a:r>
            <a:r>
              <a:rPr lang="en-US" dirty="0"/>
              <a:t> object creation</a:t>
            </a:r>
            <a:endParaRPr lang="uk-UA" dirty="0"/>
          </a:p>
        </p:txBody>
      </p:sp>
      <p:sp>
        <p:nvSpPr>
          <p:cNvPr id="11" name="Text Placeholder 4">
            <a:extLst>
              <a:ext uri="{FF2B5EF4-FFF2-40B4-BE49-F238E27FC236}">
                <a16:creationId xmlns:a16="http://schemas.microsoft.com/office/drawing/2014/main" id="{E97CA011-B812-4382-8C8E-D514672E1626}"/>
              </a:ext>
            </a:extLst>
          </p:cNvPr>
          <p:cNvSpPr>
            <a:spLocks noGrp="1"/>
          </p:cNvSpPr>
          <p:nvPr>
            <p:ph type="body" sz="quarter" idx="10"/>
          </p:nvPr>
        </p:nvSpPr>
        <p:spPr>
          <a:xfrm>
            <a:off x="685800" y="1107651"/>
            <a:ext cx="10820400" cy="4180786"/>
          </a:xfrm>
        </p:spPr>
        <p:txBody>
          <a:bodyPr/>
          <a:lstStyle/>
          <a:p>
            <a:r>
              <a:rPr lang="en-US" dirty="0" err="1">
                <a:solidFill>
                  <a:schemeClr val="bg1"/>
                </a:solidFill>
              </a:rPr>
              <a:t>FileLogger</a:t>
            </a:r>
            <a:r>
              <a:rPr lang="en-US" dirty="0">
                <a:solidFill>
                  <a:schemeClr val="bg1"/>
                </a:solidFill>
              </a:rPr>
              <a:t>(const char* </a:t>
            </a:r>
            <a:r>
              <a:rPr lang="en-US" dirty="0" err="1">
                <a:solidFill>
                  <a:schemeClr val="bg1"/>
                </a:solidFill>
              </a:rPr>
              <a:t>filePathTemplate</a:t>
            </a:r>
            <a:r>
              <a:rPr lang="en-US" dirty="0">
                <a:solidFill>
                  <a:schemeClr val="bg1"/>
                </a:solidFill>
              </a:rPr>
              <a:t>, </a:t>
            </a:r>
            <a:endParaRPr lang="uk-UA" dirty="0">
              <a:solidFill>
                <a:schemeClr val="bg1"/>
              </a:solidFill>
            </a:endParaRPr>
          </a:p>
          <a:p>
            <a:r>
              <a:rPr lang="uk-UA" dirty="0">
                <a:solidFill>
                  <a:schemeClr val="bg1"/>
                </a:solidFill>
              </a:rPr>
              <a:t>		</a:t>
            </a:r>
            <a:r>
              <a:rPr lang="en-US" dirty="0">
                <a:solidFill>
                  <a:schemeClr val="bg1"/>
                </a:solidFill>
              </a:rPr>
              <a:t>bool </a:t>
            </a:r>
            <a:r>
              <a:rPr lang="en-US" dirty="0" err="1">
                <a:solidFill>
                  <a:schemeClr val="bg1"/>
                </a:solidFill>
              </a:rPr>
              <a:t>useExactName</a:t>
            </a:r>
            <a:r>
              <a:rPr lang="en-US" dirty="0">
                <a:solidFill>
                  <a:schemeClr val="bg1"/>
                </a:solidFill>
              </a:rPr>
              <a:t>, </a:t>
            </a:r>
            <a:endParaRPr lang="uk-UA" dirty="0">
              <a:solidFill>
                <a:schemeClr val="bg1"/>
              </a:solidFill>
            </a:endParaRPr>
          </a:p>
          <a:p>
            <a:r>
              <a:rPr lang="uk-UA" dirty="0">
                <a:solidFill>
                  <a:schemeClr val="bg1"/>
                </a:solidFill>
              </a:rPr>
              <a:t>		</a:t>
            </a:r>
            <a:r>
              <a:rPr lang="en-US" dirty="0" err="1">
                <a:solidFill>
                  <a:schemeClr val="bg1"/>
                </a:solidFill>
              </a:rPr>
              <a:t>LogLevel</a:t>
            </a:r>
            <a:r>
              <a:rPr lang="en-US" dirty="0">
                <a:solidFill>
                  <a:schemeClr val="bg1"/>
                </a:solidFill>
              </a:rPr>
              <a:t> </a:t>
            </a:r>
            <a:r>
              <a:rPr lang="en-US" dirty="0" err="1">
                <a:solidFill>
                  <a:schemeClr val="bg1"/>
                </a:solidFill>
              </a:rPr>
              <a:t>lvl</a:t>
            </a:r>
            <a:r>
              <a:rPr lang="en-US" dirty="0">
                <a:solidFill>
                  <a:schemeClr val="bg1"/>
                </a:solidFill>
              </a:rPr>
              <a:t>, </a:t>
            </a:r>
            <a:endParaRPr lang="uk-UA" dirty="0">
              <a:solidFill>
                <a:schemeClr val="bg1"/>
              </a:solidFill>
            </a:endParaRPr>
          </a:p>
          <a:p>
            <a:r>
              <a:rPr lang="uk-UA" dirty="0">
                <a:solidFill>
                  <a:schemeClr val="bg1"/>
                </a:solidFill>
              </a:rPr>
              <a:t>		</a:t>
            </a:r>
            <a:r>
              <a:rPr lang="en-US" dirty="0" err="1">
                <a:solidFill>
                  <a:schemeClr val="bg1"/>
                </a:solidFill>
              </a:rPr>
              <a:t>size_t</a:t>
            </a:r>
            <a:r>
              <a:rPr lang="en-US" dirty="0">
                <a:solidFill>
                  <a:schemeClr val="bg1"/>
                </a:solidFill>
              </a:rPr>
              <a:t> </a:t>
            </a:r>
            <a:r>
              <a:rPr lang="en-US" dirty="0" err="1">
                <a:solidFill>
                  <a:schemeClr val="bg1"/>
                </a:solidFill>
              </a:rPr>
              <a:t>fileSize</a:t>
            </a:r>
            <a:r>
              <a:rPr lang="en-US" dirty="0">
                <a:solidFill>
                  <a:schemeClr val="bg1"/>
                </a:solidFill>
              </a:rPr>
              <a:t> = DEFAULT_FILE_SIZE);</a:t>
            </a:r>
          </a:p>
          <a:p>
            <a:pPr marL="457200" indent="-457200">
              <a:buAutoNum type="arabicPeriod"/>
            </a:pPr>
            <a:r>
              <a:rPr lang="en-US" dirty="0" err="1"/>
              <a:t>filePathTemplate</a:t>
            </a:r>
            <a:r>
              <a:rPr lang="en-US" dirty="0"/>
              <a:t> specifies logger file template</a:t>
            </a:r>
            <a:endParaRPr lang="uk-UA" dirty="0"/>
          </a:p>
          <a:p>
            <a:r>
              <a:rPr lang="uk-UA" dirty="0"/>
              <a:t>	</a:t>
            </a:r>
            <a:r>
              <a:rPr lang="en-US" dirty="0"/>
              <a:t>filename.txt -&gt; filename_01012000 00-00-00.txt *</a:t>
            </a:r>
            <a:endParaRPr lang="uk-UA" dirty="0"/>
          </a:p>
          <a:p>
            <a:pPr marL="457200" indent="-457200">
              <a:buAutoNum type="arabicPeriod" startAt="2"/>
            </a:pPr>
            <a:r>
              <a:rPr lang="en-US" dirty="0" err="1"/>
              <a:t>useExactName</a:t>
            </a:r>
            <a:r>
              <a:rPr lang="en-US" dirty="0"/>
              <a:t> specifies if first file should have name without the suffix. If it exists and is full then file with suffix will be created or last existing and not full will be used</a:t>
            </a:r>
            <a:endParaRPr lang="uk-UA" dirty="0"/>
          </a:p>
          <a:p>
            <a:pPr marL="457200" indent="-457200">
              <a:buAutoNum type="arabicPeriod" startAt="2"/>
            </a:pPr>
            <a:r>
              <a:rPr lang="en-US" dirty="0" err="1"/>
              <a:t>lvl</a:t>
            </a:r>
            <a:r>
              <a:rPr lang="en-US" dirty="0"/>
              <a:t> – maximum logger level</a:t>
            </a:r>
            <a:endParaRPr lang="uk-UA" dirty="0"/>
          </a:p>
          <a:p>
            <a:pPr marL="457200" indent="-457200">
              <a:buAutoNum type="arabicPeriod" startAt="2"/>
            </a:pPr>
            <a:r>
              <a:rPr lang="en-US" dirty="0" err="1"/>
              <a:t>fileSize</a:t>
            </a:r>
            <a:r>
              <a:rPr lang="en-US" dirty="0"/>
              <a:t> – maximum size of singular file</a:t>
            </a:r>
          </a:p>
          <a:p>
            <a:endParaRPr lang="en-US" dirty="0"/>
          </a:p>
        </p:txBody>
      </p:sp>
    </p:spTree>
    <p:extLst>
      <p:ext uri="{BB962C8B-B14F-4D97-AF65-F5344CB8AC3E}">
        <p14:creationId xmlns:p14="http://schemas.microsoft.com/office/powerpoint/2010/main" val="125395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F5492C81-04A8-467B-AEF1-3CAA19082AF3}"/>
              </a:ext>
            </a:extLst>
          </p:cNvPr>
          <p:cNvSpPr>
            <a:spLocks noGrp="1"/>
          </p:cNvSpPr>
          <p:nvPr>
            <p:ph type="title"/>
          </p:nvPr>
        </p:nvSpPr>
        <p:spPr>
          <a:xfrm>
            <a:off x="685800" y="421851"/>
            <a:ext cx="10820400" cy="685800"/>
          </a:xfrm>
        </p:spPr>
        <p:txBody>
          <a:bodyPr/>
          <a:lstStyle/>
          <a:p>
            <a:r>
              <a:rPr lang="en-US" dirty="0"/>
              <a:t>Deferred start or restart of the logger</a:t>
            </a:r>
            <a:endParaRPr lang="uk-UA" dirty="0"/>
          </a:p>
        </p:txBody>
      </p:sp>
      <p:sp>
        <p:nvSpPr>
          <p:cNvPr id="9" name="Text Placeholder 4">
            <a:extLst>
              <a:ext uri="{FF2B5EF4-FFF2-40B4-BE49-F238E27FC236}">
                <a16:creationId xmlns:a16="http://schemas.microsoft.com/office/drawing/2014/main" id="{0D024529-8E76-4AA8-A479-88E430495C6F}"/>
              </a:ext>
            </a:extLst>
          </p:cNvPr>
          <p:cNvSpPr>
            <a:spLocks noGrp="1"/>
          </p:cNvSpPr>
          <p:nvPr>
            <p:ph type="body" sz="quarter" idx="10"/>
          </p:nvPr>
        </p:nvSpPr>
        <p:spPr>
          <a:xfrm>
            <a:off x="685800" y="1107651"/>
            <a:ext cx="10820400" cy="4180786"/>
          </a:xfrm>
        </p:spPr>
        <p:txBody>
          <a:bodyPr/>
          <a:lstStyle/>
          <a:p>
            <a:r>
              <a:rPr lang="en-US" dirty="0" err="1">
                <a:solidFill>
                  <a:schemeClr val="bg1"/>
                </a:solidFill>
              </a:rPr>
              <a:t>FileLogger</a:t>
            </a:r>
            <a:r>
              <a:rPr lang="en-US" dirty="0">
                <a:solidFill>
                  <a:schemeClr val="bg1"/>
                </a:solidFill>
              </a:rPr>
              <a:t>::restart(const char* </a:t>
            </a:r>
            <a:r>
              <a:rPr lang="en-US" dirty="0" err="1">
                <a:solidFill>
                  <a:schemeClr val="bg1"/>
                </a:solidFill>
              </a:rPr>
              <a:t>filePathTemplate</a:t>
            </a:r>
            <a:r>
              <a:rPr lang="en-US" dirty="0">
                <a:solidFill>
                  <a:schemeClr val="bg1"/>
                </a:solidFill>
              </a:rPr>
              <a:t>, </a:t>
            </a:r>
            <a:endParaRPr lang="uk-UA" dirty="0">
              <a:solidFill>
                <a:schemeClr val="bg1"/>
              </a:solidFill>
            </a:endParaRPr>
          </a:p>
          <a:p>
            <a:r>
              <a:rPr lang="uk-UA" dirty="0">
                <a:solidFill>
                  <a:schemeClr val="bg1"/>
                </a:solidFill>
              </a:rPr>
              <a:t>		</a:t>
            </a:r>
            <a:r>
              <a:rPr lang="en-US" dirty="0">
                <a:solidFill>
                  <a:schemeClr val="bg1"/>
                </a:solidFill>
              </a:rPr>
              <a:t>bool </a:t>
            </a:r>
            <a:r>
              <a:rPr lang="en-US" dirty="0" err="1">
                <a:solidFill>
                  <a:schemeClr val="bg1"/>
                </a:solidFill>
              </a:rPr>
              <a:t>useExactName</a:t>
            </a:r>
            <a:r>
              <a:rPr lang="en-US" dirty="0">
                <a:solidFill>
                  <a:schemeClr val="bg1"/>
                </a:solidFill>
              </a:rPr>
              <a:t>, </a:t>
            </a:r>
            <a:endParaRPr lang="uk-UA" dirty="0">
              <a:solidFill>
                <a:schemeClr val="bg1"/>
              </a:solidFill>
            </a:endParaRPr>
          </a:p>
          <a:p>
            <a:r>
              <a:rPr lang="uk-UA" dirty="0">
                <a:solidFill>
                  <a:schemeClr val="bg1"/>
                </a:solidFill>
              </a:rPr>
              <a:t>		</a:t>
            </a:r>
            <a:r>
              <a:rPr lang="en-US" dirty="0" err="1">
                <a:solidFill>
                  <a:schemeClr val="bg1"/>
                </a:solidFill>
              </a:rPr>
              <a:t>LogLevel</a:t>
            </a:r>
            <a:r>
              <a:rPr lang="en-US" dirty="0">
                <a:solidFill>
                  <a:schemeClr val="bg1"/>
                </a:solidFill>
              </a:rPr>
              <a:t> </a:t>
            </a:r>
            <a:r>
              <a:rPr lang="en-US" dirty="0" err="1">
                <a:solidFill>
                  <a:schemeClr val="bg1"/>
                </a:solidFill>
              </a:rPr>
              <a:t>lvl</a:t>
            </a:r>
            <a:r>
              <a:rPr lang="en-US" dirty="0">
                <a:solidFill>
                  <a:schemeClr val="bg1"/>
                </a:solidFill>
              </a:rPr>
              <a:t>, </a:t>
            </a:r>
            <a:endParaRPr lang="uk-UA" dirty="0">
              <a:solidFill>
                <a:schemeClr val="bg1"/>
              </a:solidFill>
            </a:endParaRPr>
          </a:p>
          <a:p>
            <a:r>
              <a:rPr lang="uk-UA" dirty="0">
                <a:solidFill>
                  <a:schemeClr val="bg1"/>
                </a:solidFill>
              </a:rPr>
              <a:t>		</a:t>
            </a:r>
            <a:r>
              <a:rPr lang="en-US" dirty="0" err="1">
                <a:solidFill>
                  <a:schemeClr val="bg1"/>
                </a:solidFill>
              </a:rPr>
              <a:t>size_t</a:t>
            </a:r>
            <a:r>
              <a:rPr lang="en-US" dirty="0">
                <a:solidFill>
                  <a:schemeClr val="bg1"/>
                </a:solidFill>
              </a:rPr>
              <a:t> </a:t>
            </a:r>
            <a:r>
              <a:rPr lang="en-US" dirty="0" err="1">
                <a:solidFill>
                  <a:schemeClr val="bg1"/>
                </a:solidFill>
              </a:rPr>
              <a:t>fileSize</a:t>
            </a:r>
            <a:r>
              <a:rPr lang="en-US" dirty="0">
                <a:solidFill>
                  <a:schemeClr val="bg1"/>
                </a:solidFill>
              </a:rPr>
              <a:t> = DEFAULT_FILE_SIZE,</a:t>
            </a:r>
          </a:p>
          <a:p>
            <a:r>
              <a:rPr lang="en-US" dirty="0">
                <a:solidFill>
                  <a:schemeClr val="bg1"/>
                </a:solidFill>
              </a:rPr>
              <a:t>		bool join = false);</a:t>
            </a:r>
          </a:p>
          <a:p>
            <a:r>
              <a:rPr lang="en-US" dirty="0"/>
              <a:t>If user wants to defer logger startup(or, which is less realistic, restart joined logger) they can use restart method.</a:t>
            </a:r>
          </a:p>
          <a:p>
            <a:r>
              <a:rPr lang="en-US" sz="4400" dirty="0"/>
              <a:t>Message operator overload </a:t>
            </a:r>
          </a:p>
          <a:p>
            <a:r>
              <a:rPr lang="en-US" dirty="0">
                <a:solidFill>
                  <a:prstClr val="white"/>
                </a:solidFill>
              </a:rPr>
              <a:t>To overload message operator use macro </a:t>
            </a:r>
            <a:r>
              <a:rPr lang="en-US" dirty="0">
                <a:solidFill>
                  <a:schemeClr val="bg1"/>
                </a:solidFill>
              </a:rPr>
              <a:t>LOGGER_OPERATOR(</a:t>
            </a:r>
            <a:r>
              <a:rPr lang="en-US" dirty="0" err="1">
                <a:solidFill>
                  <a:schemeClr val="bg1"/>
                </a:solidFill>
              </a:rPr>
              <a:t>typeSig</a:t>
            </a:r>
            <a:r>
              <a:rPr lang="en-US" dirty="0">
                <a:solidFill>
                  <a:schemeClr val="bg1"/>
                </a:solidFill>
              </a:rPr>
              <a:t>)</a:t>
            </a:r>
            <a:r>
              <a:rPr lang="uk-UA" dirty="0"/>
              <a:t>, </a:t>
            </a:r>
            <a:r>
              <a:rPr lang="en-US"/>
              <a:t>example</a:t>
            </a:r>
            <a:r>
              <a:rPr lang="uk-UA"/>
              <a:t>:</a:t>
            </a:r>
            <a:endParaRPr lang="en-US" dirty="0"/>
          </a:p>
          <a:p>
            <a:r>
              <a:rPr lang="en-US" dirty="0">
                <a:solidFill>
                  <a:schemeClr val="bg1"/>
                </a:solidFill>
              </a:rPr>
              <a:t>LOGGER_OPERATOR(std::string)(std::string&amp;&amp; data) {</a:t>
            </a:r>
          </a:p>
          <a:p>
            <a:r>
              <a:rPr lang="en-US" dirty="0">
                <a:solidFill>
                  <a:schemeClr val="bg1"/>
                </a:solidFill>
              </a:rPr>
              <a:t>	(*this) &lt;&lt; </a:t>
            </a:r>
            <a:r>
              <a:rPr lang="en-US" dirty="0" err="1">
                <a:solidFill>
                  <a:schemeClr val="bg1"/>
                </a:solidFill>
              </a:rPr>
              <a:t>data.c_str</a:t>
            </a:r>
            <a:r>
              <a:rPr lang="en-US" dirty="0">
                <a:solidFill>
                  <a:schemeClr val="bg1"/>
                </a:solidFill>
              </a:rPr>
              <a:t>(); return *this; 	    }</a:t>
            </a:r>
          </a:p>
          <a:p>
            <a:endParaRPr lang="en-US" sz="4400" dirty="0">
              <a:solidFill>
                <a:schemeClr val="bg1"/>
              </a:solidFill>
            </a:endParaRPr>
          </a:p>
        </p:txBody>
      </p:sp>
    </p:spTree>
    <p:extLst>
      <p:ext uri="{BB962C8B-B14F-4D97-AF65-F5344CB8AC3E}">
        <p14:creationId xmlns:p14="http://schemas.microsoft.com/office/powerpoint/2010/main" val="3026471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dirty="0"/>
              <a:t>Using LOGMSG macro</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685800" y="1475296"/>
            <a:ext cx="10820400" cy="4180786"/>
          </a:xfrm>
        </p:spPr>
        <p:txBody>
          <a:bodyPr/>
          <a:lstStyle/>
          <a:p>
            <a:pPr marL="457200" indent="-457200">
              <a:buFont typeface="+mj-lt"/>
              <a:buAutoNum type="arabicPeriod"/>
            </a:pPr>
            <a:r>
              <a:rPr lang="en-US" dirty="0"/>
              <a:t>Create static </a:t>
            </a:r>
            <a:r>
              <a:rPr lang="en-US" dirty="0" err="1"/>
              <a:t>FileLog</a:t>
            </a:r>
            <a:r>
              <a:rPr lang="en-US" dirty="0"/>
              <a:t> object for each level.</a:t>
            </a:r>
          </a:p>
          <a:p>
            <a:r>
              <a:rPr lang="en-US" sz="1600" dirty="0" err="1">
                <a:solidFill>
                  <a:schemeClr val="bg1">
                    <a:lumMod val="95000"/>
                    <a:lumOff val="5000"/>
                  </a:schemeClr>
                </a:solidFill>
              </a:rPr>
              <a:t>filelog</a:t>
            </a:r>
            <a:r>
              <a:rPr lang="en-US" sz="1600" dirty="0">
                <a:solidFill>
                  <a:schemeClr val="bg1">
                    <a:lumMod val="95000"/>
                    <a:lumOff val="5000"/>
                  </a:schemeClr>
                </a:solidFill>
              </a:rPr>
              <a:t>::</a:t>
            </a:r>
            <a:r>
              <a:rPr lang="en-US" sz="1600" dirty="0" err="1">
                <a:solidFill>
                  <a:schemeClr val="bg1">
                    <a:lumMod val="95000"/>
                    <a:lumOff val="5000"/>
                  </a:schemeClr>
                </a:solidFill>
              </a:rPr>
              <a:t>FileLogger</a:t>
            </a:r>
            <a:r>
              <a:rPr lang="en-US" sz="1600" dirty="0">
                <a:solidFill>
                  <a:schemeClr val="bg1">
                    <a:lumMod val="95000"/>
                    <a:lumOff val="5000"/>
                  </a:schemeClr>
                </a:solidFill>
              </a:rPr>
              <a:t> 	logger{ "serverlog.log", </a:t>
            </a:r>
            <a:r>
              <a:rPr lang="en-US" sz="1600" dirty="0" err="1">
                <a:solidFill>
                  <a:schemeClr val="bg1">
                    <a:lumMod val="95000"/>
                    <a:lumOff val="5000"/>
                  </a:schemeClr>
                </a:solidFill>
              </a:rPr>
              <a:t>filelog</a:t>
            </a:r>
            <a:r>
              <a:rPr lang="en-US" sz="1600" dirty="0">
                <a:solidFill>
                  <a:schemeClr val="bg1">
                    <a:lumMod val="95000"/>
                    <a:lumOff val="5000"/>
                  </a:schemeClr>
                </a:solidFill>
              </a:rPr>
              <a:t>::</a:t>
            </a:r>
            <a:r>
              <a:rPr lang="en-US" sz="1600" dirty="0" err="1">
                <a:solidFill>
                  <a:schemeClr val="bg1">
                    <a:lumMod val="95000"/>
                    <a:lumOff val="5000"/>
                  </a:schemeClr>
                </a:solidFill>
              </a:rPr>
              <a:t>LogLevel</a:t>
            </a:r>
            <a:r>
              <a:rPr lang="en-US" sz="1600" dirty="0">
                <a:solidFill>
                  <a:schemeClr val="bg1">
                    <a:lumMod val="95000"/>
                    <a:lumOff val="5000"/>
                  </a:schemeClr>
                </a:solidFill>
              </a:rPr>
              <a:t>::Trace };</a:t>
            </a:r>
          </a:p>
          <a:p>
            <a:r>
              <a:rPr lang="en-US" dirty="0"/>
              <a:t>2.    Create static </a:t>
            </a:r>
            <a:r>
              <a:rPr lang="en-US" dirty="0" err="1"/>
              <a:t>StaticFileLogMessage</a:t>
            </a:r>
            <a:r>
              <a:rPr lang="en-US" dirty="0"/>
              <a:t> objects for each level of logger</a:t>
            </a:r>
          </a:p>
          <a:p>
            <a:r>
              <a:rPr lang="en-US" sz="1600" dirty="0" err="1">
                <a:solidFill>
                  <a:schemeClr val="bg1">
                    <a:lumMod val="95000"/>
                    <a:lumOff val="5000"/>
                  </a:schemeClr>
                </a:solidFill>
              </a:rPr>
              <a:t>filelog</a:t>
            </a:r>
            <a:r>
              <a:rPr lang="en-US" sz="1600" dirty="0">
                <a:solidFill>
                  <a:schemeClr val="bg1">
                    <a:lumMod val="95000"/>
                    <a:lumOff val="5000"/>
                  </a:schemeClr>
                </a:solidFill>
              </a:rPr>
              <a:t>::</a:t>
            </a:r>
            <a:r>
              <a:rPr lang="en-US" sz="1600" dirty="0" err="1">
                <a:solidFill>
                  <a:schemeClr val="bg1">
                    <a:lumMod val="95000"/>
                    <a:lumOff val="5000"/>
                  </a:schemeClr>
                </a:solidFill>
              </a:rPr>
              <a:t>StaticFileLogMessage</a:t>
            </a:r>
            <a:r>
              <a:rPr lang="en-US" sz="1600" dirty="0">
                <a:solidFill>
                  <a:schemeClr val="bg1">
                    <a:lumMod val="95000"/>
                    <a:lumOff val="5000"/>
                  </a:schemeClr>
                </a:solidFill>
              </a:rPr>
              <a:t> </a:t>
            </a:r>
          </a:p>
          <a:p>
            <a:r>
              <a:rPr lang="en-US" sz="1600" dirty="0"/>
              <a:t>	</a:t>
            </a:r>
            <a:r>
              <a:rPr lang="en-US" sz="1600" dirty="0" err="1">
                <a:solidFill>
                  <a:schemeClr val="bg1">
                    <a:lumMod val="95000"/>
                    <a:lumOff val="5000"/>
                  </a:schemeClr>
                </a:solidFill>
              </a:rPr>
              <a:t>mProd</a:t>
            </a:r>
            <a:r>
              <a:rPr lang="en-US" sz="1600" dirty="0">
                <a:solidFill>
                  <a:schemeClr val="bg1">
                    <a:lumMod val="95000"/>
                    <a:lumOff val="5000"/>
                  </a:schemeClr>
                </a:solidFill>
              </a:rPr>
              <a:t>{ logger, </a:t>
            </a:r>
            <a:r>
              <a:rPr lang="en-US" sz="1600" dirty="0" err="1">
                <a:solidFill>
                  <a:schemeClr val="bg1">
                    <a:lumMod val="95000"/>
                    <a:lumOff val="5000"/>
                  </a:schemeClr>
                </a:solidFill>
              </a:rPr>
              <a:t>filelog</a:t>
            </a:r>
            <a:r>
              <a:rPr lang="en-US" sz="1600" dirty="0">
                <a:solidFill>
                  <a:schemeClr val="bg1">
                    <a:lumMod val="95000"/>
                    <a:lumOff val="5000"/>
                  </a:schemeClr>
                </a:solidFill>
              </a:rPr>
              <a:t>::</a:t>
            </a:r>
            <a:r>
              <a:rPr lang="en-US" sz="1600" dirty="0" err="1">
                <a:solidFill>
                  <a:schemeClr val="bg1">
                    <a:lumMod val="95000"/>
                    <a:lumOff val="5000"/>
                  </a:schemeClr>
                </a:solidFill>
              </a:rPr>
              <a:t>LogLevel</a:t>
            </a:r>
            <a:r>
              <a:rPr lang="en-US" sz="1600" dirty="0">
                <a:solidFill>
                  <a:schemeClr val="bg1">
                    <a:lumMod val="95000"/>
                    <a:lumOff val="5000"/>
                  </a:schemeClr>
                </a:solidFill>
              </a:rPr>
              <a:t>::Prod },</a:t>
            </a:r>
          </a:p>
          <a:p>
            <a:r>
              <a:rPr lang="en-US" sz="1600" dirty="0">
                <a:solidFill>
                  <a:schemeClr val="bg1">
                    <a:lumMod val="95000"/>
                    <a:lumOff val="5000"/>
                  </a:schemeClr>
                </a:solidFill>
              </a:rPr>
              <a:t>	</a:t>
            </a:r>
            <a:r>
              <a:rPr lang="en-US" sz="1600" dirty="0" err="1">
                <a:solidFill>
                  <a:schemeClr val="bg1">
                    <a:lumMod val="95000"/>
                    <a:lumOff val="5000"/>
                  </a:schemeClr>
                </a:solidFill>
              </a:rPr>
              <a:t>mDebug</a:t>
            </a:r>
            <a:r>
              <a:rPr lang="en-US" sz="1600" dirty="0">
                <a:solidFill>
                  <a:schemeClr val="bg1">
                    <a:lumMod val="95000"/>
                    <a:lumOff val="5000"/>
                  </a:schemeClr>
                </a:solidFill>
              </a:rPr>
              <a:t>{ logger , </a:t>
            </a:r>
            <a:r>
              <a:rPr lang="en-US" sz="1600" dirty="0" err="1">
                <a:solidFill>
                  <a:schemeClr val="bg1">
                    <a:lumMod val="95000"/>
                    <a:lumOff val="5000"/>
                  </a:schemeClr>
                </a:solidFill>
              </a:rPr>
              <a:t>filelog</a:t>
            </a:r>
            <a:r>
              <a:rPr lang="en-US" sz="1600" dirty="0">
                <a:solidFill>
                  <a:schemeClr val="bg1">
                    <a:lumMod val="95000"/>
                    <a:lumOff val="5000"/>
                  </a:schemeClr>
                </a:solidFill>
              </a:rPr>
              <a:t>::</a:t>
            </a:r>
            <a:r>
              <a:rPr lang="en-US" sz="1600" dirty="0" err="1">
                <a:solidFill>
                  <a:schemeClr val="bg1">
                    <a:lumMod val="95000"/>
                    <a:lumOff val="5000"/>
                  </a:schemeClr>
                </a:solidFill>
              </a:rPr>
              <a:t>LogLevel</a:t>
            </a:r>
            <a:r>
              <a:rPr lang="en-US" sz="1600" dirty="0">
                <a:solidFill>
                  <a:schemeClr val="bg1">
                    <a:lumMod val="95000"/>
                    <a:lumOff val="5000"/>
                  </a:schemeClr>
                </a:solidFill>
              </a:rPr>
              <a:t>::Debug }, </a:t>
            </a:r>
          </a:p>
          <a:p>
            <a:r>
              <a:rPr lang="en-US" sz="1600" dirty="0">
                <a:solidFill>
                  <a:schemeClr val="bg1">
                    <a:lumMod val="95000"/>
                    <a:lumOff val="5000"/>
                  </a:schemeClr>
                </a:solidFill>
              </a:rPr>
              <a:t>	</a:t>
            </a:r>
            <a:r>
              <a:rPr lang="en-US" sz="1600" dirty="0" err="1">
                <a:solidFill>
                  <a:schemeClr val="bg1">
                    <a:lumMod val="95000"/>
                    <a:lumOff val="5000"/>
                  </a:schemeClr>
                </a:solidFill>
              </a:rPr>
              <a:t>mTrace</a:t>
            </a:r>
            <a:r>
              <a:rPr lang="en-US" sz="1600" dirty="0">
                <a:solidFill>
                  <a:schemeClr val="bg1">
                    <a:lumMod val="95000"/>
                    <a:lumOff val="5000"/>
                  </a:schemeClr>
                </a:solidFill>
              </a:rPr>
              <a:t>{ logger, </a:t>
            </a:r>
            <a:r>
              <a:rPr lang="en-US" sz="1600" dirty="0" err="1">
                <a:solidFill>
                  <a:schemeClr val="bg1">
                    <a:lumMod val="95000"/>
                    <a:lumOff val="5000"/>
                  </a:schemeClr>
                </a:solidFill>
              </a:rPr>
              <a:t>filelog</a:t>
            </a:r>
            <a:r>
              <a:rPr lang="en-US" sz="1600" dirty="0">
                <a:solidFill>
                  <a:schemeClr val="bg1">
                    <a:lumMod val="95000"/>
                    <a:lumOff val="5000"/>
                  </a:schemeClr>
                </a:solidFill>
              </a:rPr>
              <a:t>::</a:t>
            </a:r>
            <a:r>
              <a:rPr lang="en-US" sz="1600" dirty="0" err="1">
                <a:solidFill>
                  <a:schemeClr val="bg1">
                    <a:lumMod val="95000"/>
                    <a:lumOff val="5000"/>
                  </a:schemeClr>
                </a:solidFill>
              </a:rPr>
              <a:t>LogLevel</a:t>
            </a:r>
            <a:r>
              <a:rPr lang="en-US" sz="1600" dirty="0">
                <a:solidFill>
                  <a:schemeClr val="bg1">
                    <a:lumMod val="95000"/>
                    <a:lumOff val="5000"/>
                  </a:schemeClr>
                </a:solidFill>
              </a:rPr>
              <a:t>::Trace };</a:t>
            </a:r>
          </a:p>
          <a:p>
            <a:pPr marL="342900" indent="-342900">
              <a:buAutoNum type="arabicPeriod" startAt="3"/>
            </a:pPr>
            <a:r>
              <a:rPr lang="en-US" dirty="0"/>
              <a:t>Call using LOGMSG macro</a:t>
            </a:r>
          </a:p>
          <a:p>
            <a:r>
              <a:rPr lang="en-US" sz="1600" dirty="0"/>
              <a:t>	</a:t>
            </a:r>
            <a:r>
              <a:rPr lang="en-US" sz="1600" dirty="0">
                <a:solidFill>
                  <a:schemeClr val="bg1">
                    <a:lumMod val="95000"/>
                    <a:lumOff val="5000"/>
                  </a:schemeClr>
                </a:solidFill>
              </a:rPr>
              <a:t>LOGMSG(</a:t>
            </a:r>
            <a:r>
              <a:rPr lang="en-US" sz="1600" dirty="0" err="1">
                <a:solidFill>
                  <a:schemeClr val="bg1">
                    <a:lumMod val="95000"/>
                    <a:lumOff val="5000"/>
                  </a:schemeClr>
                </a:solidFill>
              </a:rPr>
              <a:t>mProd</a:t>
            </a:r>
            <a:r>
              <a:rPr lang="en-US" sz="1600" dirty="0">
                <a:solidFill>
                  <a:schemeClr val="bg1">
                    <a:lumMod val="95000"/>
                    <a:lumOff val="5000"/>
                  </a:schemeClr>
                </a:solidFill>
              </a:rPr>
              <a:t>) &lt;&lt; "logging production message";</a:t>
            </a:r>
          </a:p>
          <a:p>
            <a:r>
              <a:rPr lang="en-US" sz="1600" dirty="0">
                <a:solidFill>
                  <a:schemeClr val="bg1">
                    <a:lumMod val="95000"/>
                    <a:lumOff val="5000"/>
                  </a:schemeClr>
                </a:solidFill>
              </a:rPr>
              <a:t>	LOGMSG(</a:t>
            </a:r>
            <a:r>
              <a:rPr lang="en-US" sz="1600" dirty="0" err="1">
                <a:solidFill>
                  <a:schemeClr val="bg1">
                    <a:lumMod val="95000"/>
                    <a:lumOff val="5000"/>
                  </a:schemeClr>
                </a:solidFill>
              </a:rPr>
              <a:t>mDebug</a:t>
            </a:r>
            <a:r>
              <a:rPr lang="en-US" sz="1600" dirty="0">
                <a:solidFill>
                  <a:schemeClr val="bg1">
                    <a:lumMod val="95000"/>
                    <a:lumOff val="5000"/>
                  </a:schemeClr>
                </a:solidFill>
              </a:rPr>
              <a:t>) &lt;&lt; "logging debug message";</a:t>
            </a:r>
          </a:p>
          <a:p>
            <a:r>
              <a:rPr lang="fr-FR" sz="1600" dirty="0">
                <a:solidFill>
                  <a:schemeClr val="bg1">
                    <a:lumMod val="95000"/>
                    <a:lumOff val="5000"/>
                  </a:schemeClr>
                </a:solidFill>
              </a:rPr>
              <a:t>	LOGMSG(</a:t>
            </a:r>
            <a:r>
              <a:rPr lang="en-US" sz="1600" dirty="0" err="1">
                <a:solidFill>
                  <a:schemeClr val="bg1">
                    <a:lumMod val="95000"/>
                    <a:lumOff val="5000"/>
                  </a:schemeClr>
                </a:solidFill>
              </a:rPr>
              <a:t>mTrace</a:t>
            </a:r>
            <a:r>
              <a:rPr lang="fr-FR" sz="1600" dirty="0">
                <a:solidFill>
                  <a:schemeClr val="bg1">
                    <a:lumMod val="95000"/>
                    <a:lumOff val="5000"/>
                  </a:schemeClr>
                </a:solidFill>
              </a:rPr>
              <a:t>) &lt;&lt; "logging trace message";</a:t>
            </a:r>
            <a:endParaRPr lang="en-US" sz="1600" dirty="0">
              <a:solidFill>
                <a:schemeClr val="bg1">
                  <a:lumMod val="95000"/>
                  <a:lumOff val="5000"/>
                </a:schemeClr>
              </a:solidFill>
            </a:endParaRPr>
          </a:p>
        </p:txBody>
      </p:sp>
    </p:spTree>
    <p:extLst>
      <p:ext uri="{BB962C8B-B14F-4D97-AF65-F5344CB8AC3E}">
        <p14:creationId xmlns:p14="http://schemas.microsoft.com/office/powerpoint/2010/main" val="57969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dirty="0"/>
              <a:t>Using SLOG_LEVEL macro</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685800" y="1475296"/>
            <a:ext cx="10820400" cy="4180786"/>
          </a:xfrm>
        </p:spPr>
        <p:txBody>
          <a:bodyPr/>
          <a:lstStyle/>
          <a:p>
            <a:pPr marL="457200" indent="-457200">
              <a:buFont typeface="+mj-lt"/>
              <a:buAutoNum type="arabicPeriod"/>
            </a:pPr>
            <a:r>
              <a:rPr lang="en-US" dirty="0"/>
              <a:t>Create </a:t>
            </a:r>
            <a:r>
              <a:rPr lang="en-US" dirty="0" err="1"/>
              <a:t>FileLog</a:t>
            </a:r>
            <a:r>
              <a:rPr lang="en-US" dirty="0"/>
              <a:t> object for.</a:t>
            </a:r>
          </a:p>
          <a:p>
            <a:r>
              <a:rPr lang="en-US" sz="1600" dirty="0" err="1">
                <a:solidFill>
                  <a:schemeClr val="bg1">
                    <a:lumMod val="95000"/>
                    <a:lumOff val="5000"/>
                  </a:schemeClr>
                </a:solidFill>
              </a:rPr>
              <a:t>filelog</a:t>
            </a:r>
            <a:r>
              <a:rPr lang="en-US" sz="1600" dirty="0">
                <a:solidFill>
                  <a:schemeClr val="bg1">
                    <a:lumMod val="95000"/>
                    <a:lumOff val="5000"/>
                  </a:schemeClr>
                </a:solidFill>
              </a:rPr>
              <a:t>::</a:t>
            </a:r>
            <a:r>
              <a:rPr lang="en-US" sz="1600" dirty="0" err="1">
                <a:solidFill>
                  <a:schemeClr val="bg1">
                    <a:lumMod val="95000"/>
                    <a:lumOff val="5000"/>
                  </a:schemeClr>
                </a:solidFill>
              </a:rPr>
              <a:t>FileLogger</a:t>
            </a:r>
            <a:r>
              <a:rPr lang="en-US" sz="1600" dirty="0">
                <a:solidFill>
                  <a:schemeClr val="bg1">
                    <a:lumMod val="95000"/>
                    <a:lumOff val="5000"/>
                  </a:schemeClr>
                </a:solidFill>
              </a:rPr>
              <a:t> logger{ "../</a:t>
            </a:r>
            <a:r>
              <a:rPr lang="en-US" sz="1600" dirty="0" err="1">
                <a:solidFill>
                  <a:schemeClr val="bg1">
                    <a:lumMod val="95000"/>
                    <a:lumOff val="5000"/>
                  </a:schemeClr>
                </a:solidFill>
              </a:rPr>
              <a:t>LogFiles</a:t>
            </a:r>
            <a:r>
              <a:rPr lang="en-US" sz="1600" dirty="0">
                <a:solidFill>
                  <a:schemeClr val="bg1">
                    <a:lumMod val="95000"/>
                    <a:lumOff val="5000"/>
                  </a:schemeClr>
                </a:solidFill>
              </a:rPr>
              <a:t>/serverlog.txt", </a:t>
            </a:r>
            <a:r>
              <a:rPr lang="en-US" sz="1600" dirty="0" err="1">
                <a:solidFill>
                  <a:schemeClr val="bg1">
                    <a:lumMod val="95000"/>
                    <a:lumOff val="5000"/>
                  </a:schemeClr>
                </a:solidFill>
              </a:rPr>
              <a:t>filelog</a:t>
            </a:r>
            <a:r>
              <a:rPr lang="en-US" sz="1600" dirty="0">
                <a:solidFill>
                  <a:schemeClr val="bg1">
                    <a:lumMod val="95000"/>
                    <a:lumOff val="5000"/>
                  </a:schemeClr>
                </a:solidFill>
              </a:rPr>
              <a:t>::</a:t>
            </a:r>
            <a:r>
              <a:rPr lang="en-US" sz="1600" dirty="0" err="1">
                <a:solidFill>
                  <a:schemeClr val="bg1">
                    <a:lumMod val="95000"/>
                    <a:lumOff val="5000"/>
                  </a:schemeClr>
                </a:solidFill>
              </a:rPr>
              <a:t>LogLevel</a:t>
            </a:r>
            <a:r>
              <a:rPr lang="en-US" sz="1600" dirty="0">
                <a:solidFill>
                  <a:schemeClr val="bg1">
                    <a:lumMod val="95000"/>
                    <a:lumOff val="5000"/>
                  </a:schemeClr>
                </a:solidFill>
              </a:rPr>
              <a:t>::Trace, 16ull * 1024 * 1024 * 1024 }; </a:t>
            </a:r>
          </a:p>
          <a:p>
            <a:pPr marL="457200" indent="-457200">
              <a:buAutoNum type="arabicPeriod" startAt="2"/>
            </a:pPr>
            <a:r>
              <a:rPr lang="en-US" dirty="0"/>
              <a:t>Use macros that specify log level</a:t>
            </a:r>
          </a:p>
          <a:p>
            <a:r>
              <a:rPr lang="da-DK" sz="1600" dirty="0">
                <a:solidFill>
                  <a:schemeClr val="bg1">
                    <a:lumMod val="95000"/>
                    <a:lumOff val="5000"/>
                  </a:schemeClr>
                </a:solidFill>
              </a:rPr>
              <a:t>SLOG_PROD(logger) &lt;&lt; "logging production message";</a:t>
            </a:r>
          </a:p>
          <a:p>
            <a:r>
              <a:rPr lang="da-DK" sz="1600" dirty="0">
                <a:solidFill>
                  <a:schemeClr val="bg1">
                    <a:lumMod val="95000"/>
                    <a:lumOff val="5000"/>
                  </a:schemeClr>
                </a:solidFill>
              </a:rPr>
              <a:t>SLOG_DEBUG(logger) &lt;&lt; "logging debug message";</a:t>
            </a:r>
          </a:p>
          <a:p>
            <a:r>
              <a:rPr lang="en-US" sz="1600" dirty="0">
                <a:solidFill>
                  <a:schemeClr val="bg1">
                    <a:lumMod val="95000"/>
                    <a:lumOff val="5000"/>
                  </a:schemeClr>
                </a:solidFill>
              </a:rPr>
              <a:t>SLOG_TRACE(logger) &lt;&lt; "filtering out and not logging trace message"</a:t>
            </a:r>
          </a:p>
          <a:p>
            <a:r>
              <a:rPr lang="en-US" dirty="0"/>
              <a:t>What actually happens when you call SLOG_...</a:t>
            </a:r>
          </a:p>
          <a:p>
            <a:r>
              <a:rPr lang="en-US" sz="1600" dirty="0">
                <a:solidFill>
                  <a:schemeClr val="bg1">
                    <a:lumMod val="95000"/>
                    <a:lumOff val="5000"/>
                  </a:schemeClr>
                </a:solidFill>
              </a:rPr>
              <a:t>SLOG_LEVEL(logger, </a:t>
            </a:r>
            <a:r>
              <a:rPr lang="en-US" sz="1600" dirty="0" err="1">
                <a:solidFill>
                  <a:schemeClr val="bg1">
                    <a:lumMod val="95000"/>
                    <a:lumOff val="5000"/>
                  </a:schemeClr>
                </a:solidFill>
              </a:rPr>
              <a:t>static_cast</a:t>
            </a:r>
            <a:r>
              <a:rPr lang="en-US" sz="1600" dirty="0">
                <a:solidFill>
                  <a:schemeClr val="bg1">
                    <a:lumMod val="95000"/>
                    <a:lumOff val="5000"/>
                  </a:schemeClr>
                </a:solidFill>
              </a:rPr>
              <a:t>&lt;log490::</a:t>
            </a:r>
            <a:r>
              <a:rPr lang="en-US" sz="1600" dirty="0" err="1">
                <a:solidFill>
                  <a:schemeClr val="bg1">
                    <a:lumMod val="95000"/>
                    <a:lumOff val="5000"/>
                  </a:schemeClr>
                </a:solidFill>
              </a:rPr>
              <a:t>LogLevel</a:t>
            </a:r>
            <a:r>
              <a:rPr lang="en-US" sz="1600" dirty="0">
                <a:solidFill>
                  <a:schemeClr val="bg1">
                    <a:lumMod val="95000"/>
                    <a:lumOff val="5000"/>
                  </a:schemeClr>
                </a:solidFill>
              </a:rPr>
              <a:t>&gt;(CTLVL_PROD)) // CTLVL_.. is a value: 0 &lt;= n &lt;= 3</a:t>
            </a:r>
          </a:p>
          <a:p>
            <a:r>
              <a:rPr lang="en-US" dirty="0"/>
              <a:t>Definition of SLOG_LEVEL</a:t>
            </a:r>
            <a:endParaRPr lang="en-US" dirty="0">
              <a:solidFill>
                <a:schemeClr val="bg1">
                  <a:lumMod val="95000"/>
                  <a:lumOff val="5000"/>
                </a:schemeClr>
              </a:solidFill>
            </a:endParaRPr>
          </a:p>
          <a:p>
            <a:r>
              <a:rPr lang="en-US" sz="1600" dirty="0">
                <a:solidFill>
                  <a:schemeClr val="bg1">
                    <a:lumMod val="95000"/>
                    <a:lumOff val="5000"/>
                  </a:schemeClr>
                </a:solidFill>
              </a:rPr>
              <a:t>SLOG_LEVEL(logger, level) </a:t>
            </a:r>
            <a:r>
              <a:rPr lang="en-US" sz="1600" dirty="0" err="1">
                <a:solidFill>
                  <a:schemeClr val="bg1">
                    <a:lumMod val="95000"/>
                    <a:lumOff val="5000"/>
                  </a:schemeClr>
                </a:solidFill>
              </a:rPr>
              <a:t>filelog</a:t>
            </a:r>
            <a:r>
              <a:rPr lang="en-US" sz="1600" dirty="0">
                <a:solidFill>
                  <a:schemeClr val="bg1">
                    <a:lumMod val="95000"/>
                    <a:lumOff val="5000"/>
                  </a:schemeClr>
                </a:solidFill>
              </a:rPr>
              <a:t>::</a:t>
            </a:r>
            <a:r>
              <a:rPr lang="en-US" sz="1600" dirty="0" err="1">
                <a:solidFill>
                  <a:schemeClr val="bg1">
                    <a:lumMod val="95000"/>
                    <a:lumOff val="5000"/>
                  </a:schemeClr>
                </a:solidFill>
              </a:rPr>
              <a:t>FilteredFileLogMessage</a:t>
            </a:r>
            <a:r>
              <a:rPr lang="en-US" sz="1600" dirty="0">
                <a:solidFill>
                  <a:schemeClr val="bg1">
                    <a:lumMod val="95000"/>
                    <a:lumOff val="5000"/>
                  </a:schemeClr>
                </a:solidFill>
              </a:rPr>
              <a:t>{ logger, level, LOG_FUNCTION_MACRO, LOG_LINE_MACRO }</a:t>
            </a:r>
          </a:p>
        </p:txBody>
      </p:sp>
    </p:spTree>
    <p:extLst>
      <p:ext uri="{BB962C8B-B14F-4D97-AF65-F5344CB8AC3E}">
        <p14:creationId xmlns:p14="http://schemas.microsoft.com/office/powerpoint/2010/main" val="356511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dirty="0"/>
              <a:t>Saving message objects</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685800" y="1475296"/>
            <a:ext cx="10820400" cy="4180786"/>
          </a:xfrm>
        </p:spPr>
        <p:txBody>
          <a:bodyPr/>
          <a:lstStyle/>
          <a:p>
            <a:r>
              <a:rPr lang="da-DK" dirty="0"/>
              <a:t>If you want to save message object to put log in the same log line you can do that like this: </a:t>
            </a:r>
            <a:r>
              <a:rPr lang="da-DK" sz="1600" dirty="0">
                <a:solidFill>
                  <a:schemeClr val="bg1">
                    <a:lumMod val="95000"/>
                    <a:lumOff val="5000"/>
                  </a:schemeClr>
                </a:solidFill>
              </a:rPr>
              <a:t>auto msg{ SLOG_PROD(logger) };</a:t>
            </a:r>
          </a:p>
          <a:p>
            <a:r>
              <a:rPr lang="da-DK" sz="1600" dirty="0">
                <a:solidFill>
                  <a:schemeClr val="bg1">
                    <a:lumMod val="95000"/>
                    <a:lumOff val="5000"/>
                  </a:schemeClr>
                </a:solidFill>
              </a:rPr>
              <a:t>         /* some code */</a:t>
            </a:r>
          </a:p>
          <a:p>
            <a:r>
              <a:rPr lang="da-DK" sz="1600" dirty="0">
                <a:solidFill>
                  <a:schemeClr val="bg1">
                    <a:lumMod val="95000"/>
                    <a:lumOff val="5000"/>
                  </a:schemeClr>
                </a:solidFill>
              </a:rPr>
              <a:t>        msg &lt;&lt; ”Some id: ” &lt;&lt; 2 &lt;&lt; ”none”;</a:t>
            </a:r>
          </a:p>
          <a:p>
            <a:r>
              <a:rPr lang="en-US" dirty="0"/>
              <a:t>It will save msg as </a:t>
            </a:r>
            <a:r>
              <a:rPr lang="en-US" dirty="0" err="1"/>
              <a:t>FilteredFileLogMessage</a:t>
            </a:r>
            <a:r>
              <a:rPr lang="en-US" dirty="0"/>
              <a:t> which will send it’s content upon destruction or through:</a:t>
            </a:r>
          </a:p>
          <a:p>
            <a:r>
              <a:rPr lang="da-DK" dirty="0">
                <a:solidFill>
                  <a:schemeClr val="bg1">
                    <a:lumMod val="95000"/>
                    <a:lumOff val="5000"/>
                  </a:schemeClr>
                </a:solidFill>
              </a:rPr>
              <a:t> </a:t>
            </a:r>
            <a:r>
              <a:rPr lang="da-DK" sz="1600" dirty="0">
                <a:solidFill>
                  <a:schemeClr val="bg1">
                    <a:lumMod val="95000"/>
                    <a:lumOff val="5000"/>
                  </a:schemeClr>
                </a:solidFill>
              </a:rPr>
              <a:t>       msg &lt;&lt; SLOG_ENDL;</a:t>
            </a:r>
          </a:p>
          <a:p>
            <a:r>
              <a:rPr lang="da-DK" dirty="0"/>
              <a:t>Worth noting that </a:t>
            </a:r>
            <a:r>
              <a:rPr lang="en-US" dirty="0" err="1"/>
              <a:t>FilteredFileLogMessage</a:t>
            </a:r>
            <a:r>
              <a:rPr lang="en-US" dirty="0"/>
              <a:t> is actually created when using operator &lt;&lt; with LOGMSG(</a:t>
            </a:r>
            <a:r>
              <a:rPr lang="en-US" dirty="0" err="1"/>
              <a:t>msgObj</a:t>
            </a:r>
            <a:r>
              <a:rPr lang="en-US" dirty="0"/>
              <a:t>)</a:t>
            </a:r>
          </a:p>
          <a:p>
            <a:r>
              <a:rPr lang="da-DK" dirty="0">
                <a:solidFill>
                  <a:schemeClr val="bg1">
                    <a:lumMod val="95000"/>
                    <a:lumOff val="5000"/>
                  </a:schemeClr>
                </a:solidFill>
              </a:rPr>
              <a:t>       auto msg{ </a:t>
            </a:r>
            <a:r>
              <a:rPr lang="en-US" sz="1600" dirty="0">
                <a:solidFill>
                  <a:schemeClr val="bg1">
                    <a:lumMod val="95000"/>
                    <a:lumOff val="5000"/>
                  </a:schemeClr>
                </a:solidFill>
              </a:rPr>
              <a:t>LOGMSG(</a:t>
            </a:r>
            <a:r>
              <a:rPr lang="en-US" sz="1600" dirty="0" err="1">
                <a:solidFill>
                  <a:schemeClr val="bg1">
                    <a:lumMod val="95000"/>
                    <a:lumOff val="5000"/>
                  </a:schemeClr>
                </a:solidFill>
              </a:rPr>
              <a:t>staticFileLogMessage</a:t>
            </a:r>
            <a:r>
              <a:rPr lang="en-US" sz="1600" dirty="0">
                <a:solidFill>
                  <a:schemeClr val="bg1">
                    <a:lumMod val="95000"/>
                    <a:lumOff val="5000"/>
                  </a:schemeClr>
                </a:solidFill>
              </a:rPr>
              <a:t>) };</a:t>
            </a:r>
          </a:p>
          <a:p>
            <a:r>
              <a:rPr lang="en-US" dirty="0"/>
              <a:t>Macro LOGMSG actually just creates </a:t>
            </a:r>
            <a:r>
              <a:rPr lang="en-US" dirty="0" err="1"/>
              <a:t>FilteredFileLogMessage</a:t>
            </a:r>
            <a:r>
              <a:rPr lang="en-US" dirty="0"/>
              <a:t> object with passed </a:t>
            </a:r>
            <a:r>
              <a:rPr lang="en-US"/>
              <a:t>function name and line</a:t>
            </a:r>
            <a:endParaRPr lang="en-US" dirty="0"/>
          </a:p>
        </p:txBody>
      </p:sp>
    </p:spTree>
    <p:extLst>
      <p:ext uri="{BB962C8B-B14F-4D97-AF65-F5344CB8AC3E}">
        <p14:creationId xmlns:p14="http://schemas.microsoft.com/office/powerpoint/2010/main" val="2796019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163</TotalTime>
  <Words>619</Words>
  <Application>Microsoft Office PowerPoint</Application>
  <PresentationFormat>Широкий екран</PresentationFormat>
  <Paragraphs>56</Paragraphs>
  <Slides>7</Slides>
  <Notes>1</Notes>
  <HiddenSlides>0</HiddenSlides>
  <MMClips>0</MMClips>
  <ScaleCrop>false</ScaleCrop>
  <HeadingPairs>
    <vt:vector size="6" baseType="variant">
      <vt:variant>
        <vt:lpstr>Використані шрифти</vt:lpstr>
      </vt:variant>
      <vt:variant>
        <vt:i4>5</vt:i4>
      </vt:variant>
      <vt:variant>
        <vt:lpstr>Тема</vt:lpstr>
      </vt:variant>
      <vt:variant>
        <vt:i4>3</vt:i4>
      </vt:variant>
      <vt:variant>
        <vt:lpstr>Заголовки слайдів</vt:lpstr>
      </vt:variant>
      <vt:variant>
        <vt:i4>7</vt:i4>
      </vt:variant>
    </vt:vector>
  </HeadingPairs>
  <TitlesOfParts>
    <vt:vector size="15" baseType="lpstr">
      <vt:lpstr>Arial</vt:lpstr>
      <vt:lpstr>Calibri</vt:lpstr>
      <vt:lpstr>Open Sans</vt:lpstr>
      <vt:lpstr>Open Sans Regular</vt:lpstr>
      <vt:lpstr>Proxima Nova Black</vt:lpstr>
      <vt:lpstr>1_GRADIENT THEME</vt:lpstr>
      <vt:lpstr>2_GRADIENT THEME</vt:lpstr>
      <vt:lpstr>2_DARK THEME</vt:lpstr>
      <vt:lpstr>Usage Instructions for Logger  (will be a part of main presentation of logger)</vt:lpstr>
      <vt:lpstr>FileLogger object creation</vt:lpstr>
      <vt:lpstr>Deferred start or restart of the logger</vt:lpstr>
      <vt:lpstr>Using LOGMSG macro</vt:lpstr>
      <vt:lpstr>Using SLOG_LEVEL macro</vt:lpstr>
      <vt:lpstr>Saving message objects</vt:lpstr>
      <vt:lpstr>Презентація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JudeBye</cp:lastModifiedBy>
  <cp:revision>110</cp:revision>
  <dcterms:created xsi:type="dcterms:W3CDTF">2018-11-02T13:55:27Z</dcterms:created>
  <dcterms:modified xsi:type="dcterms:W3CDTF">2020-03-27T10:05:51Z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