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4"/>
  </p:notesMasterIdLst>
  <p:sldIdLst>
    <p:sldId id="1224" r:id="rId7"/>
    <p:sldId id="1232" r:id="rId8"/>
    <p:sldId id="1234" r:id="rId9"/>
    <p:sldId id="1233" r:id="rId10"/>
    <p:sldId id="1229" r:id="rId11"/>
    <p:sldId id="1230" r:id="rId12"/>
    <p:sldId id="120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2"/>
            <p14:sldId id="1234"/>
            <p14:sldId id="1233"/>
            <p14:sldId id="1229"/>
            <p14:sldId id="123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27/03/2020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Ivan Bodnar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uk-UA" sz="12000" dirty="0"/>
              <a:t>Використання</a:t>
            </a:r>
            <a:br>
              <a:rPr lang="uk-UA" sz="12000" dirty="0"/>
            </a:br>
            <a:r>
              <a:rPr lang="uk-UA" sz="12000" dirty="0" err="1"/>
              <a:t>логгера</a:t>
            </a:r>
            <a:br>
              <a:rPr lang="uk-UA" sz="12000" dirty="0"/>
            </a:br>
            <a:r>
              <a:rPr lang="en-US" dirty="0"/>
              <a:t>	</a:t>
            </a:r>
            <a:r>
              <a:rPr lang="en-US" sz="2800" dirty="0"/>
              <a:t>(</a:t>
            </a:r>
            <a:r>
              <a:rPr lang="uk-UA" sz="2800" dirty="0"/>
              <a:t>англійська версія буде вставлена в </a:t>
            </a:r>
            <a:r>
              <a:rPr lang="uk-UA" sz="2800"/>
              <a:t>основну презентацію</a:t>
            </a:r>
            <a:r>
              <a:rPr lang="en-US" sz="280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851"/>
            <a:ext cx="10820400" cy="685800"/>
          </a:xfrm>
        </p:spPr>
        <p:txBody>
          <a:bodyPr/>
          <a:lstStyle/>
          <a:p>
            <a:r>
              <a:rPr lang="uk-UA" dirty="0"/>
              <a:t>Створення об’єкта </a:t>
            </a:r>
            <a:r>
              <a:rPr lang="uk-UA" dirty="0" err="1"/>
              <a:t>логгера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107651"/>
            <a:ext cx="10820400" cy="4180786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FileLogger</a:t>
            </a:r>
            <a:r>
              <a:rPr lang="en-US" dirty="0">
                <a:solidFill>
                  <a:schemeClr val="bg1"/>
                </a:solidFill>
              </a:rPr>
              <a:t>(const char* </a:t>
            </a:r>
            <a:r>
              <a:rPr lang="en-US" dirty="0" err="1">
                <a:solidFill>
                  <a:schemeClr val="bg1"/>
                </a:solidFill>
              </a:rPr>
              <a:t>filePathTemplate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bool </a:t>
            </a:r>
            <a:r>
              <a:rPr lang="en-US" dirty="0" err="1">
                <a:solidFill>
                  <a:schemeClr val="bg1"/>
                </a:solidFill>
              </a:rPr>
              <a:t>useExactName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LogLevel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lvl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fileSize</a:t>
            </a:r>
            <a:r>
              <a:rPr lang="en-US" dirty="0">
                <a:solidFill>
                  <a:schemeClr val="bg1"/>
                </a:solidFill>
              </a:rPr>
              <a:t> = DEFAULT_FILE_SIZE);</a:t>
            </a:r>
          </a:p>
          <a:p>
            <a:pPr marL="457200" indent="-457200">
              <a:buAutoNum type="arabicPeriod"/>
            </a:pPr>
            <a:r>
              <a:rPr lang="en-US" dirty="0" err="1"/>
              <a:t>filePathTemplate</a:t>
            </a:r>
            <a:r>
              <a:rPr lang="en-US" dirty="0"/>
              <a:t> </a:t>
            </a:r>
            <a:r>
              <a:rPr lang="uk-UA" dirty="0"/>
              <a:t>описує шаблон файлу, наприклад</a:t>
            </a:r>
          </a:p>
          <a:p>
            <a:r>
              <a:rPr lang="uk-UA" dirty="0"/>
              <a:t>	</a:t>
            </a:r>
            <a:r>
              <a:rPr lang="en-US" dirty="0"/>
              <a:t>filename.txt -&gt; filename_01012000 00-00-00.txt *</a:t>
            </a:r>
            <a:endParaRPr lang="uk-UA" dirty="0"/>
          </a:p>
          <a:p>
            <a:pPr marL="457200" indent="-457200">
              <a:buAutoNum type="arabicPeriod" startAt="2"/>
            </a:pPr>
            <a:r>
              <a:rPr lang="en-US" dirty="0" err="1"/>
              <a:t>useExactName</a:t>
            </a:r>
            <a:r>
              <a:rPr lang="uk-UA" dirty="0"/>
              <a:t> визначає чи буде перший файл створено без суфіксу. Якщо цей файл вже існує і він завеликий, то буде все одно створено через шаблон(або продовжить </a:t>
            </a:r>
            <a:r>
              <a:rPr lang="uk-UA"/>
              <a:t>останній змінений).</a:t>
            </a:r>
            <a:endParaRPr lang="uk-UA" dirty="0"/>
          </a:p>
          <a:p>
            <a:pPr marL="457200" indent="-457200">
              <a:buAutoNum type="arabicPeriod" startAt="2"/>
            </a:pPr>
            <a:r>
              <a:rPr lang="en-US" dirty="0" err="1"/>
              <a:t>lvl</a:t>
            </a:r>
            <a:r>
              <a:rPr lang="en-US" dirty="0"/>
              <a:t> – </a:t>
            </a:r>
            <a:r>
              <a:rPr lang="uk-UA" dirty="0"/>
              <a:t>максимальний дозволений рівень повідомлень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fileSize</a:t>
            </a:r>
            <a:r>
              <a:rPr lang="en-US" dirty="0"/>
              <a:t> – </a:t>
            </a:r>
            <a:r>
              <a:rPr lang="uk-UA" dirty="0"/>
              <a:t>максимальний розмір одного файлу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95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851"/>
            <a:ext cx="10820400" cy="685800"/>
          </a:xfrm>
        </p:spPr>
        <p:txBody>
          <a:bodyPr/>
          <a:lstStyle/>
          <a:p>
            <a:r>
              <a:rPr lang="uk-UA" dirty="0"/>
              <a:t>Пізніший запуск або рестарт </a:t>
            </a:r>
            <a:r>
              <a:rPr lang="uk-UA" dirty="0" err="1"/>
              <a:t>логгера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107651"/>
            <a:ext cx="10820400" cy="4180786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FileLogger</a:t>
            </a:r>
            <a:r>
              <a:rPr lang="en-US" dirty="0">
                <a:solidFill>
                  <a:schemeClr val="bg1"/>
                </a:solidFill>
              </a:rPr>
              <a:t>::restart(const char* </a:t>
            </a:r>
            <a:r>
              <a:rPr lang="en-US" dirty="0" err="1">
                <a:solidFill>
                  <a:schemeClr val="bg1"/>
                </a:solidFill>
              </a:rPr>
              <a:t>filePathTemplate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bool </a:t>
            </a:r>
            <a:r>
              <a:rPr lang="en-US" dirty="0" err="1">
                <a:solidFill>
                  <a:schemeClr val="bg1"/>
                </a:solidFill>
              </a:rPr>
              <a:t>useExactName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LogLevel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lvl</a:t>
            </a:r>
            <a:r>
              <a:rPr lang="en-US" dirty="0">
                <a:solidFill>
                  <a:schemeClr val="bg1"/>
                </a:solidFill>
              </a:rPr>
              <a:t>, 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fileSize</a:t>
            </a:r>
            <a:r>
              <a:rPr lang="en-US" dirty="0">
                <a:solidFill>
                  <a:schemeClr val="bg1"/>
                </a:solidFill>
              </a:rPr>
              <a:t> = DEFAULT_FILE_SIZE,</a:t>
            </a:r>
          </a:p>
          <a:p>
            <a:r>
              <a:rPr lang="en-US" dirty="0">
                <a:solidFill>
                  <a:schemeClr val="bg1"/>
                </a:solidFill>
              </a:rPr>
              <a:t>		bool join = false);</a:t>
            </a:r>
          </a:p>
          <a:p>
            <a:r>
              <a:rPr lang="uk-UA" dirty="0"/>
              <a:t>Якщо потрібно пізніше запустити </a:t>
            </a:r>
            <a:r>
              <a:rPr lang="uk-UA" dirty="0" err="1"/>
              <a:t>логгер</a:t>
            </a:r>
            <a:r>
              <a:rPr lang="uk-UA" dirty="0"/>
              <a:t>(або що менш </a:t>
            </a:r>
            <a:r>
              <a:rPr lang="uk-UA" dirty="0" err="1"/>
              <a:t>реалістично</a:t>
            </a:r>
            <a:r>
              <a:rPr lang="uk-UA" dirty="0"/>
              <a:t>, перезапустити його), то потрібно використовувати цю функцію.</a:t>
            </a:r>
          </a:p>
          <a:p>
            <a:r>
              <a:rPr lang="uk-UA" sz="4400" dirty="0"/>
              <a:t>Перевантаження операторів </a:t>
            </a:r>
            <a:r>
              <a:rPr lang="uk-UA" sz="4400" dirty="0" err="1"/>
              <a:t>мессаджів</a:t>
            </a:r>
            <a:endParaRPr lang="uk-UA" sz="4400" dirty="0"/>
          </a:p>
          <a:p>
            <a:r>
              <a:rPr lang="uk-UA" dirty="0">
                <a:solidFill>
                  <a:prstClr val="white"/>
                </a:solidFill>
              </a:rPr>
              <a:t>Використовується створений макрос </a:t>
            </a:r>
            <a:r>
              <a:rPr lang="en-US" dirty="0">
                <a:solidFill>
                  <a:schemeClr val="bg1"/>
                </a:solidFill>
              </a:rPr>
              <a:t>LOGGER_OPERATOR(</a:t>
            </a:r>
            <a:r>
              <a:rPr lang="en-US" dirty="0" err="1">
                <a:solidFill>
                  <a:schemeClr val="bg1"/>
                </a:solidFill>
              </a:rPr>
              <a:t>typeSig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uk-UA" dirty="0"/>
              <a:t>, приклад: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LOGGER_OPERATOR(std::string)(std::string&amp;&amp; data) {</a:t>
            </a:r>
          </a:p>
          <a:p>
            <a:r>
              <a:rPr lang="en-US" dirty="0">
                <a:solidFill>
                  <a:schemeClr val="bg1"/>
                </a:solidFill>
              </a:rPr>
              <a:t>	(*this) &lt;&lt; </a:t>
            </a:r>
            <a:r>
              <a:rPr lang="en-US" dirty="0" err="1">
                <a:solidFill>
                  <a:schemeClr val="bg1"/>
                </a:solidFill>
              </a:rPr>
              <a:t>data.c_str</a:t>
            </a:r>
            <a:r>
              <a:rPr lang="en-US" dirty="0">
                <a:solidFill>
                  <a:schemeClr val="bg1"/>
                </a:solidFill>
              </a:rPr>
              <a:t>(); return *this; 	    }</a:t>
            </a: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6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макроса</a:t>
            </a:r>
            <a:r>
              <a:rPr lang="en-US" dirty="0"/>
              <a:t> LOGMSG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75296"/>
            <a:ext cx="10820400" cy="418078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Створіть об’єкт </a:t>
            </a:r>
            <a:r>
              <a:rPr lang="en-US" dirty="0" err="1"/>
              <a:t>FileLogger</a:t>
            </a:r>
            <a:r>
              <a:rPr lang="en-US" dirty="0"/>
              <a:t>.</a:t>
            </a:r>
          </a:p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FileLogger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	logger{ "serverlog.log",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::Trace };</a:t>
            </a:r>
          </a:p>
          <a:p>
            <a:r>
              <a:rPr lang="en-US" dirty="0"/>
              <a:t>2.    </a:t>
            </a:r>
            <a:r>
              <a:rPr lang="uk-UA" dirty="0"/>
              <a:t>Створіть</a:t>
            </a:r>
            <a:r>
              <a:rPr lang="en-US" dirty="0"/>
              <a:t> </a:t>
            </a:r>
            <a:r>
              <a:rPr lang="uk-UA" dirty="0"/>
              <a:t>об’єкт</a:t>
            </a:r>
            <a:r>
              <a:rPr lang="en-US" dirty="0"/>
              <a:t> </a:t>
            </a:r>
            <a:r>
              <a:rPr lang="en-US" dirty="0" err="1"/>
              <a:t>StaticFileLogMessage</a:t>
            </a:r>
            <a:r>
              <a:rPr lang="en-US" dirty="0"/>
              <a:t> </a:t>
            </a:r>
            <a:r>
              <a:rPr lang="uk-UA" dirty="0"/>
              <a:t>для кожного рівня </a:t>
            </a:r>
            <a:r>
              <a:rPr lang="uk-UA" dirty="0" err="1"/>
              <a:t>логу</a:t>
            </a:r>
            <a:r>
              <a:rPr lang="en-US" dirty="0"/>
              <a:t>.</a:t>
            </a:r>
          </a:p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StaticFileLogMessage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sz="1600" dirty="0"/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mProd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logger,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::Prod },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mDebug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logger 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::Debug }, 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mTrace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logger,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::Trace };</a:t>
            </a:r>
          </a:p>
          <a:p>
            <a:pPr marL="342900" indent="-342900">
              <a:buAutoNum type="arabicPeriod" startAt="3"/>
            </a:pPr>
            <a:r>
              <a:rPr lang="uk-UA" dirty="0" err="1"/>
              <a:t>Викличіть</a:t>
            </a:r>
            <a:r>
              <a:rPr lang="uk-UA" dirty="0"/>
              <a:t> </a:t>
            </a:r>
            <a:r>
              <a:rPr lang="en-US" dirty="0"/>
              <a:t>LOGMSG</a:t>
            </a:r>
            <a:r>
              <a:rPr lang="uk-UA" dirty="0"/>
              <a:t> і передайте об’єкт </a:t>
            </a:r>
            <a:r>
              <a:rPr lang="en-US" dirty="0" err="1"/>
              <a:t>StaticFileLogMessage</a:t>
            </a:r>
            <a:endParaRPr lang="en-US" dirty="0"/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LOGMSG(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mProd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&lt;&lt; "logging production message";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LOGMSG(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mDebug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&lt;&lt; "logging debug message";</a:t>
            </a:r>
          </a:p>
          <a:p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LOGMSG(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mTrace</a:t>
            </a:r>
            <a:r>
              <a:rPr lang="fr-FR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&lt;&lt; "logging trace message";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3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макроса</a:t>
            </a:r>
            <a:r>
              <a:rPr lang="en-US" dirty="0"/>
              <a:t> SLOG_LEVEL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75296"/>
            <a:ext cx="10820400" cy="418078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Створіть об’єкт </a:t>
            </a:r>
            <a:r>
              <a:rPr lang="en-US" dirty="0" err="1"/>
              <a:t>FileLogger</a:t>
            </a:r>
            <a:r>
              <a:rPr lang="en-US" dirty="0"/>
              <a:t>.</a:t>
            </a:r>
          </a:p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FileLogger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logger{ "../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LogFiles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/serverlog.txt",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::Trace, 16ull * 1024 * 1024 * 1024 }; </a:t>
            </a:r>
          </a:p>
          <a:p>
            <a:pPr marL="457200" indent="-457200">
              <a:buAutoNum type="arabicPeriod" startAt="2"/>
            </a:pPr>
            <a:r>
              <a:rPr lang="uk-UA" dirty="0"/>
              <a:t>Використовуйте</a:t>
            </a:r>
            <a:r>
              <a:rPr lang="en-US" dirty="0"/>
              <a:t> </a:t>
            </a:r>
            <a:r>
              <a:rPr lang="uk-UA" dirty="0"/>
              <a:t>вже визначені</a:t>
            </a:r>
            <a:r>
              <a:rPr lang="en-US" dirty="0"/>
              <a:t> </a:t>
            </a:r>
            <a:r>
              <a:rPr lang="uk-UA" dirty="0"/>
              <a:t>мною в хедері</a:t>
            </a:r>
            <a:r>
              <a:rPr lang="en-US" dirty="0"/>
              <a:t> </a:t>
            </a:r>
            <a:r>
              <a:rPr lang="uk-UA" dirty="0"/>
              <a:t>макроси з іменем рівня передаючи </a:t>
            </a:r>
            <a:r>
              <a:rPr lang="uk-UA" dirty="0" err="1"/>
              <a:t>логгер</a:t>
            </a:r>
            <a:r>
              <a:rPr lang="uk-UA" dirty="0"/>
              <a:t> як </a:t>
            </a:r>
            <a:r>
              <a:rPr lang="uk-UA" dirty="0" err="1"/>
              <a:t>параметер</a:t>
            </a:r>
            <a:endParaRPr lang="en-US" dirty="0"/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SLOG_PROD(logger) &lt;&lt; "logging production message";</a:t>
            </a:r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SLOG_DEBUG(logger) &lt;&lt; "logging debug message";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SLOG_TRACE(logger) &lt;&lt; "filtering out and not logging trace message"</a:t>
            </a:r>
          </a:p>
          <a:p>
            <a:r>
              <a:rPr lang="uk-UA" dirty="0"/>
              <a:t>Що відбувається насправді коли викликається </a:t>
            </a:r>
            <a:r>
              <a:rPr lang="en-US" dirty="0"/>
              <a:t>SLOG_...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SLOG_LEVEL(logger,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static_cast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&lt;log490::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LogLevel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&gt;(CTLVL_PROD)) // CTLVL_.. is a value: 0 &lt;= n &lt;= 3</a:t>
            </a:r>
          </a:p>
          <a:p>
            <a:r>
              <a:rPr lang="uk-UA" dirty="0"/>
              <a:t>Що являє собою макрос </a:t>
            </a:r>
            <a:r>
              <a:rPr lang="en-US" dirty="0"/>
              <a:t>SLOG_LEVEL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#define SLOG_LEVEL(logger, level)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filelog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FilteredFileLogMessage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{ logger, level, LOG_FUNCTION_MACRO, LOG_LINE_MACRO }</a:t>
            </a:r>
          </a:p>
        </p:txBody>
      </p:sp>
    </p:spTree>
    <p:extLst>
      <p:ext uri="{BB962C8B-B14F-4D97-AF65-F5344CB8AC3E}">
        <p14:creationId xmlns:p14="http://schemas.microsoft.com/office/powerpoint/2010/main" val="356511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Збереження об’єктів повідомлень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38607"/>
            <a:ext cx="10820400" cy="4180786"/>
          </a:xfrm>
        </p:spPr>
        <p:txBody>
          <a:bodyPr/>
          <a:lstStyle/>
          <a:p>
            <a:r>
              <a:rPr lang="uk-UA" dirty="0"/>
              <a:t>Якщо ви хочете зберегти повідомлення до певного моменту, або щоб записати повідомлення з кількох точок коду, то юзайте</a:t>
            </a:r>
          </a:p>
          <a:p>
            <a:r>
              <a:rPr lang="da-DK" dirty="0"/>
              <a:t> </a:t>
            </a:r>
            <a:r>
              <a:rPr lang="uk-UA" dirty="0"/>
              <a:t>      </a:t>
            </a:r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 msg{ SLOG_PROD(logger) };</a:t>
            </a:r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/* some code */</a:t>
            </a:r>
          </a:p>
          <a:p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msg &lt;&lt; ”Some id: ” &lt;&lt; 2 &lt;&lt; ”none”;</a:t>
            </a:r>
          </a:p>
          <a:p>
            <a:r>
              <a:rPr lang="uk-UA" dirty="0"/>
              <a:t>Це збереже об’єкт типу </a:t>
            </a:r>
            <a:r>
              <a:rPr lang="en-US" dirty="0" err="1"/>
              <a:t>FilteredFileLogMessage</a:t>
            </a:r>
            <a:r>
              <a:rPr lang="en-US" dirty="0"/>
              <a:t> </a:t>
            </a:r>
            <a:r>
              <a:rPr lang="uk-UA" dirty="0"/>
              <a:t>який </a:t>
            </a:r>
            <a:r>
              <a:rPr lang="uk-UA" dirty="0" err="1"/>
              <a:t>відішле</a:t>
            </a:r>
            <a:r>
              <a:rPr lang="uk-UA" dirty="0"/>
              <a:t> повідомлення при виклику деструктора або через</a:t>
            </a:r>
            <a:r>
              <a:rPr lang="en-US" dirty="0"/>
              <a:t>:</a:t>
            </a:r>
          </a:p>
          <a:p>
            <a:r>
              <a:rPr lang="da-DK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da-DK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msg &lt;&lt; SLOG_ENDL;</a:t>
            </a:r>
          </a:p>
          <a:p>
            <a:r>
              <a:rPr lang="uk-UA" dirty="0"/>
              <a:t>Також можна зауважити що </a:t>
            </a:r>
            <a:r>
              <a:rPr lang="en-US" dirty="0" err="1"/>
              <a:t>FilteredFileLogMessage</a:t>
            </a:r>
            <a:r>
              <a:rPr lang="en-US" dirty="0"/>
              <a:t> </a:t>
            </a:r>
            <a:r>
              <a:rPr lang="uk-UA" dirty="0"/>
              <a:t>створюється при використанні</a:t>
            </a:r>
            <a:r>
              <a:rPr lang="en-US" dirty="0"/>
              <a:t> </a:t>
            </a:r>
            <a:r>
              <a:rPr lang="uk-UA" dirty="0" err="1"/>
              <a:t>макроса</a:t>
            </a:r>
            <a:r>
              <a:rPr lang="uk-UA" dirty="0"/>
              <a:t> </a:t>
            </a:r>
            <a:r>
              <a:rPr lang="en-US" dirty="0"/>
              <a:t>LOGMSG(</a:t>
            </a:r>
            <a:r>
              <a:rPr lang="en-US" dirty="0" err="1"/>
              <a:t>msgObj</a:t>
            </a:r>
            <a:r>
              <a:rPr lang="en-US" dirty="0"/>
              <a:t>)</a:t>
            </a:r>
          </a:p>
          <a:p>
            <a:r>
              <a:rPr lang="da-DK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auto msg{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LOGMSG(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staticFileLogMsg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};</a:t>
            </a:r>
          </a:p>
          <a:p>
            <a:r>
              <a:rPr lang="en-US" dirty="0"/>
              <a:t>LOGMSG </a:t>
            </a:r>
            <a:r>
              <a:rPr lang="uk-UA" dirty="0"/>
              <a:t>викликає метод </a:t>
            </a:r>
            <a:r>
              <a:rPr lang="en-US" dirty="0" err="1"/>
              <a:t>makeMessage</a:t>
            </a:r>
            <a:r>
              <a:rPr lang="en-US" dirty="0"/>
              <a:t>(…) </a:t>
            </a:r>
            <a:r>
              <a:rPr lang="uk-UA" dirty="0"/>
              <a:t>що </a:t>
            </a:r>
            <a:r>
              <a:rPr lang="uk-UA"/>
              <a:t>створює об’єкт </a:t>
            </a:r>
            <a:r>
              <a:rPr lang="en-US" dirty="0" err="1"/>
              <a:t>FilteredFileLogMessage</a:t>
            </a:r>
            <a:r>
              <a:rPr lang="uk-U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604</Words>
  <Application>Microsoft Office PowerPoint</Application>
  <PresentationFormat>Широкий екран</PresentationFormat>
  <Paragraphs>57</Paragraphs>
  <Slides>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7</vt:i4>
      </vt:variant>
    </vt:vector>
  </HeadingPairs>
  <TitlesOfParts>
    <vt:vector size="15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Використання логгера  (англійська версія буде вставлена в основну презентацію)</vt:lpstr>
      <vt:lpstr>Створення об’єкта логгера</vt:lpstr>
      <vt:lpstr>Пізніший запуск або рестарт логгера</vt:lpstr>
      <vt:lpstr>Використання макроса LOGMSG</vt:lpstr>
      <vt:lpstr>Використання макроса SLOG_LEVEL</vt:lpstr>
      <vt:lpstr>Збереження об’єктів повідомлень</vt:lpstr>
      <vt:lpstr>Презентація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JudeBye</cp:lastModifiedBy>
  <cp:revision>165</cp:revision>
  <dcterms:created xsi:type="dcterms:W3CDTF">2018-11-02T13:55:27Z</dcterms:created>
  <dcterms:modified xsi:type="dcterms:W3CDTF">2020-03-27T10:00:59Z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