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조망 포인트 찍은 후에 방향 조정하면 시스템 다운 </a:t>
            </a:r>
            <a:r>
              <a:rPr lang="ko-KR" altLang="en-US" sz="1200" dirty="0" smtClean="0">
                <a:solidFill>
                  <a:schemeClr val="tx1"/>
                </a:solidFill>
              </a:rPr>
              <a:t>됨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조망 포인트 </a:t>
            </a:r>
            <a:r>
              <a:rPr lang="ko-KR" altLang="en-US" sz="1200" dirty="0" err="1">
                <a:solidFill>
                  <a:schemeClr val="tx1"/>
                </a:solidFill>
              </a:rPr>
              <a:t>지정후</a:t>
            </a:r>
            <a:r>
              <a:rPr lang="ko-KR" altLang="en-US" sz="1200" dirty="0">
                <a:solidFill>
                  <a:schemeClr val="tx1"/>
                </a:solidFill>
              </a:rPr>
              <a:t> 방향각 조정 시 오류 </a:t>
            </a:r>
            <a:r>
              <a:rPr lang="ko-KR" altLang="en-US" sz="1200" dirty="0" smtClean="0">
                <a:solidFill>
                  <a:schemeClr val="tx1"/>
                </a:solidFill>
              </a:rPr>
              <a:t>발생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2 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번에서 조망분석이후 메뉴 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open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상태로 되돌아 가고자 할 경우 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3 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번 닫기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(“X”)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를 클릭해야 함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1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조망분석을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계속 하고자 할 경우 </a:t>
            </a:r>
            <a:r>
              <a:rPr lang="ko-KR" altLang="en-US" sz="1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새로고침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기능 필요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함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  <a:sym typeface="Wingdings" panose="05000000000000000000" pitchFamily="2" charset="2"/>
              </a:rPr>
              <a:t>조망점</a:t>
            </a: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 신규 지정 기능 적용</a:t>
            </a: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  <a:sym typeface="Wingdings" panose="05000000000000000000" pitchFamily="2" charset="2"/>
              </a:rPr>
              <a:t>팝업메뉴</a:t>
            </a: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 종료하지 않아도 새로운 </a:t>
            </a:r>
            <a:r>
              <a:rPr lang="ko-KR" altLang="en-US" sz="1200" dirty="0" err="1">
                <a:solidFill>
                  <a:schemeClr val="tx1"/>
                </a:solidFill>
                <a:sym typeface="Wingdings" panose="05000000000000000000" pitchFamily="2" charset="2"/>
              </a:rPr>
              <a:t>조망점</a:t>
            </a: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 설정할 수 있도록 개선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))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endParaRPr lang="en-US" altLang="ko-KR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sz="1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조망분석을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위한 포인트 찍은 상태로 되돌아 가서 </a:t>
            </a:r>
            <a:r>
              <a:rPr lang="ko-KR" altLang="en-US" sz="1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조망분석을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계속하고자 할 경우 기능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필요함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  <a:sym typeface="Wingdings" panose="05000000000000000000" pitchFamily="2" charset="2"/>
              </a:rPr>
              <a:t>조망분석을</a:t>
            </a: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 위한 포인트 찍은 상태로 되돌아 가서 </a:t>
            </a:r>
            <a:r>
              <a:rPr lang="ko-KR" altLang="en-US" sz="1200" dirty="0" err="1">
                <a:solidFill>
                  <a:schemeClr val="tx1"/>
                </a:solidFill>
                <a:sym typeface="Wingdings" panose="05000000000000000000" pitchFamily="2" charset="2"/>
              </a:rPr>
              <a:t>조망분석을</a:t>
            </a:r>
            <a:r>
              <a:rPr lang="ko-KR" alt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 계속하고자 할 경우 기능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필요함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endParaRPr lang="en-US" altLang="ko-KR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2 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번에서 줌인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아웃이 되지 않음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마우스 좌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우 이동시 화면이 회전을 함</a:t>
            </a:r>
            <a:endParaRPr lang="en-US" altLang="ko-KR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8534" y="49579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8" name="직사각형 17"/>
          <p:cNvSpPr/>
          <p:nvPr/>
        </p:nvSpPr>
        <p:spPr>
          <a:xfrm>
            <a:off x="151304" y="119653"/>
            <a:ext cx="1686525" cy="3623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조망분석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83" y="622300"/>
            <a:ext cx="11591584" cy="4272936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1649160" y="594203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659762" y="628887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1186" y="649487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4919104" y="533313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5" name="직사각형 24"/>
          <p:cNvSpPr/>
          <p:nvPr/>
        </p:nvSpPr>
        <p:spPr>
          <a:xfrm>
            <a:off x="358534" y="533313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1482835" y="41973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11407129" y="612401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11557635" y="630892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19" name="직사각형 18"/>
          <p:cNvSpPr/>
          <p:nvPr/>
        </p:nvSpPr>
        <p:spPr>
          <a:xfrm>
            <a:off x="737524" y="514227"/>
            <a:ext cx="692054" cy="46551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195455" y="617347"/>
            <a:ext cx="1687483" cy="57968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786562" y="51033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0" name="직사각형 29"/>
          <p:cNvSpPr/>
          <p:nvPr/>
        </p:nvSpPr>
        <p:spPr>
          <a:xfrm>
            <a:off x="5723014" y="333254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32" name="직사각형 31"/>
          <p:cNvSpPr/>
          <p:nvPr/>
        </p:nvSpPr>
        <p:spPr>
          <a:xfrm>
            <a:off x="863801" y="6580491"/>
            <a:ext cx="4797166" cy="3623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FF0000"/>
                </a:solidFill>
              </a:rPr>
              <a:t>삭제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60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124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95</cp:revision>
  <dcterms:created xsi:type="dcterms:W3CDTF">2023-10-30T05:38:20Z</dcterms:created>
  <dcterms:modified xsi:type="dcterms:W3CDTF">2024-02-21T02:50:17Z</dcterms:modified>
</cp:coreProperties>
</file>