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amis.go.kr:8080/wamisweb/wl/w7.do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51304" y="119653"/>
            <a:ext cx="1686525" cy="36239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하천모니터링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896476" y="1147002"/>
            <a:ext cx="6653904" cy="241084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화면 재설계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651322" y="3720484"/>
            <a:ext cx="3191971" cy="110874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설계 재 필요함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hlinkClick r:id="rId2"/>
              </a:rPr>
              <a:t>국가수자원관리종합시스템</a:t>
            </a:r>
            <a:r>
              <a:rPr lang="ko-KR" altLang="en-US" dirty="0" smtClean="0">
                <a:hlinkClick r:id="rId2"/>
              </a:rPr>
              <a:t> </a:t>
            </a:r>
            <a:r>
              <a:rPr lang="en-US" altLang="ko-KR" dirty="0">
                <a:hlinkClick r:id="rId2"/>
              </a:rPr>
              <a:t>OPEN API (wamis.go.kr)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7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2319</TotalTime>
  <Words>12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onpoom-DTS-017</cp:lastModifiedBy>
  <cp:revision>129</cp:revision>
  <dcterms:created xsi:type="dcterms:W3CDTF">2023-10-30T05:38:20Z</dcterms:created>
  <dcterms:modified xsi:type="dcterms:W3CDTF">2024-02-21T07:56:23Z</dcterms:modified>
</cp:coreProperties>
</file>