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29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스크롤 움직이면 그 이후 작동이 멈춤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아무것도 안됨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선택값이</a:t>
            </a:r>
            <a:r>
              <a:rPr lang="ko-KR" altLang="en-US" sz="1200" dirty="0" smtClean="0">
                <a:solidFill>
                  <a:schemeClr val="tx1"/>
                </a:solidFill>
              </a:rPr>
              <a:t> 하나밖에 없다면 굳이 선택할 필요가 있을까</a:t>
            </a:r>
            <a:r>
              <a:rPr lang="en-US" altLang="ko-KR" sz="1200" dirty="0" smtClean="0">
                <a:solidFill>
                  <a:schemeClr val="tx1"/>
                </a:solidFill>
              </a:rPr>
              <a:t>? </a:t>
            </a:r>
            <a:r>
              <a:rPr lang="ko-KR" altLang="en-US" sz="1200" dirty="0" smtClean="0">
                <a:solidFill>
                  <a:schemeClr val="tx1"/>
                </a:solidFill>
              </a:rPr>
              <a:t>고정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하는것이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맞음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보고서 분류 체계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도시공간분석 </a:t>
            </a:r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 err="1">
                <a:solidFill>
                  <a:schemeClr val="tx1"/>
                </a:solidFill>
              </a:rPr>
              <a:t>경관분석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일조분석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조망및전망분석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바람길분석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수정 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3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달력 선택으로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할것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입력창</a:t>
            </a:r>
            <a:r>
              <a:rPr lang="ko-KR" altLang="en-US" sz="1200" dirty="0" smtClean="0">
                <a:solidFill>
                  <a:schemeClr val="tx1"/>
                </a:solidFill>
              </a:rPr>
              <a:t> 입력 불가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4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입력 값 길이 제한 할 필요가 있음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예</a:t>
            </a:r>
            <a:r>
              <a:rPr lang="en-US" altLang="ko-KR" sz="1200" dirty="0" smtClean="0">
                <a:solidFill>
                  <a:schemeClr val="tx1"/>
                </a:solidFill>
              </a:rPr>
              <a:t>) 100</a:t>
            </a:r>
            <a:r>
              <a:rPr lang="ko-KR" altLang="en-US" sz="1200" dirty="0" smtClean="0">
                <a:solidFill>
                  <a:schemeClr val="tx1"/>
                </a:solidFill>
              </a:rPr>
              <a:t>자 이내로 입력하세요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5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마우스 접근하면 손가락 모양으로 표시되어 자꾸 눌러보게 됨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손가락 표시 해제 바람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6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선택을 해제 하고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싶을때</a:t>
            </a:r>
            <a:r>
              <a:rPr lang="ko-KR" altLang="en-US" sz="1200" dirty="0" smtClean="0">
                <a:solidFill>
                  <a:schemeClr val="tx1"/>
                </a:solidFill>
              </a:rPr>
              <a:t> 해제가 되지 </a:t>
            </a:r>
            <a:r>
              <a:rPr lang="ko-KR" altLang="en-US" sz="1200" dirty="0" smtClean="0">
                <a:solidFill>
                  <a:schemeClr val="tx1"/>
                </a:solidFill>
              </a:rPr>
              <a:t>않음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보고서 이력관리 </a:t>
            </a:r>
            <a:r>
              <a:rPr lang="ko-KR" altLang="en-US" sz="1200" dirty="0" err="1">
                <a:solidFill>
                  <a:schemeClr val="tx1"/>
                </a:solidFill>
              </a:rPr>
              <a:t>팝업창</a:t>
            </a:r>
            <a:r>
              <a:rPr lang="ko-KR" altLang="en-US" sz="1200" dirty="0">
                <a:solidFill>
                  <a:schemeClr val="tx1"/>
                </a:solidFill>
              </a:rPr>
              <a:t> 보고서 목록에서 단추 박스 </a:t>
            </a:r>
            <a:r>
              <a:rPr lang="ko-KR" altLang="en-US" sz="1200" dirty="0" err="1">
                <a:solidFill>
                  <a:schemeClr val="tx1"/>
                </a:solidFill>
              </a:rPr>
              <a:t>선택해제</a:t>
            </a:r>
            <a:r>
              <a:rPr lang="ko-KR" altLang="en-US" sz="1200" dirty="0">
                <a:solidFill>
                  <a:schemeClr val="tx1"/>
                </a:solidFill>
              </a:rPr>
              <a:t> 가능하도록 </a:t>
            </a:r>
            <a:r>
              <a:rPr lang="ko-KR" altLang="en-US" sz="1200" dirty="0" smtClean="0">
                <a:solidFill>
                  <a:schemeClr val="tx1"/>
                </a:solidFill>
              </a:rPr>
              <a:t>개선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51304" y="119653"/>
            <a:ext cx="3556172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리포트관리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&gt;&gt;</a:t>
            </a:r>
            <a:r>
              <a:rPr lang="ko-KR" altLang="en-US" dirty="0" smtClean="0">
                <a:solidFill>
                  <a:schemeClr val="tx1"/>
                </a:solidFill>
              </a:rPr>
              <a:t>리포트이력관리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9569" y="496799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43" name="직사각형 42"/>
          <p:cNvSpPr/>
          <p:nvPr/>
        </p:nvSpPr>
        <p:spPr>
          <a:xfrm>
            <a:off x="379569" y="534622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856" y="237389"/>
            <a:ext cx="4057650" cy="461664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031673" y="1136758"/>
            <a:ext cx="1846008" cy="34797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300385" y="214285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4702043" y="107221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40" name="직사각형 39"/>
          <p:cNvSpPr/>
          <p:nvPr/>
        </p:nvSpPr>
        <p:spPr>
          <a:xfrm>
            <a:off x="5877682" y="1151754"/>
            <a:ext cx="1927970" cy="218996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245" y="1585645"/>
            <a:ext cx="3838575" cy="111442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113244" y="1798022"/>
            <a:ext cx="3838575" cy="4962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951818" y="603940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9726769" y="176968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11608854" y="627793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1" name="직사각형 30"/>
          <p:cNvSpPr/>
          <p:nvPr/>
        </p:nvSpPr>
        <p:spPr>
          <a:xfrm>
            <a:off x="379568" y="591470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0" name="직사각형 19"/>
          <p:cNvSpPr/>
          <p:nvPr/>
        </p:nvSpPr>
        <p:spPr>
          <a:xfrm>
            <a:off x="9581844" y="225866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1" name="직사각형 20"/>
          <p:cNvSpPr/>
          <p:nvPr/>
        </p:nvSpPr>
        <p:spPr>
          <a:xfrm>
            <a:off x="8113243" y="2316282"/>
            <a:ext cx="3838575" cy="41213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9567" y="627793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5737264" y="361035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74144" y="3536883"/>
            <a:ext cx="3631508" cy="7191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54364" y="665616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64" y="2762113"/>
            <a:ext cx="3290624" cy="1967357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354364" y="3516414"/>
            <a:ext cx="393781" cy="7191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1889997" y="646140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⑦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8620" y="379266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9566" y="700533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⑥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32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종료일자</a:t>
            </a:r>
            <a:r>
              <a:rPr lang="ko-KR" altLang="en-US" sz="1200" dirty="0" smtClean="0">
                <a:solidFill>
                  <a:schemeClr val="tx1"/>
                </a:solidFill>
              </a:rPr>
              <a:t> 입력과 동시에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밸리데이션</a:t>
            </a:r>
            <a:r>
              <a:rPr lang="ko-KR" altLang="en-US" sz="1200" dirty="0" smtClean="0">
                <a:solidFill>
                  <a:schemeClr val="tx1"/>
                </a:solidFill>
              </a:rPr>
              <a:t> 체크가 되어  </a:t>
            </a:r>
            <a:r>
              <a:rPr lang="en-US" altLang="ko-KR" sz="1200" dirty="0" smtClean="0">
                <a:solidFill>
                  <a:schemeClr val="tx1"/>
                </a:solidFill>
              </a:rPr>
              <a:t>2 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메시지가 나와야 함</a:t>
            </a:r>
            <a:r>
              <a:rPr lang="en-US" altLang="ko-KR" sz="1200" dirty="0" smtClean="0">
                <a:solidFill>
                  <a:schemeClr val="tx1"/>
                </a:solidFill>
              </a:rPr>
              <a:t>.  2 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메시지가 나오고 </a:t>
            </a: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종료일자는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clear </a:t>
            </a:r>
            <a:r>
              <a:rPr lang="ko-KR" altLang="en-US" sz="1200" dirty="0" smtClean="0">
                <a:solidFill>
                  <a:schemeClr val="tx1"/>
                </a:solidFill>
              </a:rPr>
              <a:t>되도록 </a:t>
            </a:r>
            <a:r>
              <a:rPr lang="ko-KR" altLang="en-US" sz="1200" dirty="0" smtClean="0">
                <a:solidFill>
                  <a:schemeClr val="tx1"/>
                </a:solidFill>
              </a:rPr>
              <a:t>함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보고서 이력관리 </a:t>
            </a:r>
            <a:r>
              <a:rPr lang="ko-KR" altLang="en-US" sz="1200" dirty="0" err="1">
                <a:solidFill>
                  <a:schemeClr val="tx1"/>
                </a:solidFill>
              </a:rPr>
              <a:t>팝업창</a:t>
            </a:r>
            <a:r>
              <a:rPr lang="ko-KR" altLang="en-US" sz="1200" dirty="0">
                <a:solidFill>
                  <a:schemeClr val="tx1"/>
                </a:solidFill>
              </a:rPr>
              <a:t> 보고서 목록 </a:t>
            </a:r>
            <a:r>
              <a:rPr lang="ko-KR" altLang="en-US" sz="1200" dirty="0" err="1">
                <a:solidFill>
                  <a:schemeClr val="tx1"/>
                </a:solidFill>
              </a:rPr>
              <a:t>조회기간</a:t>
            </a:r>
            <a:r>
              <a:rPr lang="ko-KR" altLang="en-US" sz="1200" dirty="0">
                <a:solidFill>
                  <a:schemeClr val="tx1"/>
                </a:solidFill>
              </a:rPr>
              <a:t> 설정 </a:t>
            </a:r>
            <a:r>
              <a:rPr lang="ko-KR" altLang="en-US" sz="1200" dirty="0" smtClean="0">
                <a:solidFill>
                  <a:schemeClr val="tx1"/>
                </a:solidFill>
              </a:rPr>
              <a:t>개선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3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전체 선택 필요 </a:t>
            </a:r>
            <a:r>
              <a:rPr lang="ko-KR" altLang="en-US" sz="1200" dirty="0" smtClean="0">
                <a:solidFill>
                  <a:schemeClr val="tx1"/>
                </a:solidFill>
              </a:rPr>
              <a:t>함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보고서 이력관리 </a:t>
            </a:r>
            <a:r>
              <a:rPr lang="ko-KR" altLang="en-US" sz="1200" dirty="0" err="1">
                <a:solidFill>
                  <a:schemeClr val="tx1"/>
                </a:solidFill>
              </a:rPr>
              <a:t>팝업창</a:t>
            </a:r>
            <a:r>
              <a:rPr lang="ko-KR" altLang="en-US" sz="1200" dirty="0">
                <a:solidFill>
                  <a:schemeClr val="tx1"/>
                </a:solidFill>
              </a:rPr>
              <a:t> 보고서 목록 전체 선택 가능하도록 </a:t>
            </a:r>
            <a:r>
              <a:rPr lang="ko-KR" altLang="en-US" sz="1200" dirty="0" smtClean="0">
                <a:solidFill>
                  <a:schemeClr val="tx1"/>
                </a:solidFill>
              </a:rPr>
              <a:t>개선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4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버턴클릭시</a:t>
            </a:r>
            <a:r>
              <a:rPr lang="ko-KR" altLang="en-US" sz="1200" dirty="0" smtClean="0">
                <a:solidFill>
                  <a:schemeClr val="tx1"/>
                </a:solidFill>
              </a:rPr>
              <a:t> 삭제하시겠습니까</a:t>
            </a:r>
            <a:r>
              <a:rPr lang="en-US" altLang="ko-KR" sz="1200" dirty="0" smtClean="0">
                <a:solidFill>
                  <a:schemeClr val="tx1"/>
                </a:solidFill>
              </a:rPr>
              <a:t>? </a:t>
            </a:r>
            <a:r>
              <a:rPr lang="ko-KR" altLang="en-US" sz="1200" dirty="0" smtClean="0">
                <a:solidFill>
                  <a:schemeClr val="tx1"/>
                </a:solidFill>
              </a:rPr>
              <a:t>예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아니오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경과메세지</a:t>
            </a:r>
            <a:r>
              <a:rPr lang="ko-KR" altLang="en-US" sz="1200" dirty="0" smtClean="0">
                <a:solidFill>
                  <a:schemeClr val="tx1"/>
                </a:solidFill>
              </a:rPr>
              <a:t> 보여줘야 한다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51304" y="119653"/>
            <a:ext cx="3556172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리포트관리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&gt;&gt;</a:t>
            </a:r>
            <a:r>
              <a:rPr lang="ko-KR" altLang="en-US" dirty="0" smtClean="0">
                <a:solidFill>
                  <a:schemeClr val="tx1"/>
                </a:solidFill>
              </a:rPr>
              <a:t>리포트이력관리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92" y="588213"/>
            <a:ext cx="10201275" cy="4198296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3295032" y="19133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1" name="직사각형 30"/>
          <p:cNvSpPr/>
          <p:nvPr/>
        </p:nvSpPr>
        <p:spPr>
          <a:xfrm>
            <a:off x="336160" y="269385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7" name="직사각형 36"/>
          <p:cNvSpPr/>
          <p:nvPr/>
        </p:nvSpPr>
        <p:spPr>
          <a:xfrm>
            <a:off x="4497447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39" name="직사각형 38"/>
          <p:cNvSpPr/>
          <p:nvPr/>
        </p:nvSpPr>
        <p:spPr>
          <a:xfrm>
            <a:off x="7217257" y="56350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45" name="직사각형 44"/>
          <p:cNvSpPr/>
          <p:nvPr/>
        </p:nvSpPr>
        <p:spPr>
          <a:xfrm>
            <a:off x="7722524" y="573217"/>
            <a:ext cx="2857767" cy="4987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39721" y="1923011"/>
            <a:ext cx="3844103" cy="4987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79564" y="494194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6" name="직사각형 25"/>
          <p:cNvSpPr/>
          <p:nvPr/>
        </p:nvSpPr>
        <p:spPr>
          <a:xfrm>
            <a:off x="6420458" y="496799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8047178" y="497770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8" name="직사각형 27"/>
          <p:cNvSpPr/>
          <p:nvPr/>
        </p:nvSpPr>
        <p:spPr>
          <a:xfrm>
            <a:off x="379565" y="2753846"/>
            <a:ext cx="418458" cy="42992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79563" y="556029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3273759" y="1040561"/>
            <a:ext cx="1010066" cy="4987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178602" y="100233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4" name="직사각형 33"/>
          <p:cNvSpPr/>
          <p:nvPr/>
        </p:nvSpPr>
        <p:spPr>
          <a:xfrm>
            <a:off x="379563" y="592352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14806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돋보기 클릭하면 </a:t>
            </a:r>
            <a:r>
              <a:rPr lang="en-US" altLang="ko-KR" sz="1200" dirty="0" smtClean="0">
                <a:solidFill>
                  <a:schemeClr val="tx1"/>
                </a:solidFill>
              </a:rPr>
              <a:t>70</a:t>
            </a:r>
            <a:r>
              <a:rPr lang="ko-KR" altLang="en-US" sz="1200" dirty="0" smtClean="0">
                <a:solidFill>
                  <a:schemeClr val="tx1"/>
                </a:solidFill>
              </a:rPr>
              <a:t>개 보고서가 보임</a:t>
            </a:r>
            <a:r>
              <a:rPr lang="en-US" altLang="ko-KR" sz="1200" dirty="0" smtClean="0">
                <a:solidFill>
                  <a:schemeClr val="tx1"/>
                </a:solidFill>
              </a:rPr>
              <a:t>. 2 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선택하십시오 라는 문구가 있는데도 불구하고 리스트가 조회됨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필수 선택항목을 지정할 필요가 있음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</a:rPr>
              <a:t>또한 도시공간 분석의 자료만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조회되어야</a:t>
            </a:r>
            <a:r>
              <a:rPr lang="ko-KR" altLang="en-US" sz="1200" dirty="0" smtClean="0">
                <a:solidFill>
                  <a:schemeClr val="tx1"/>
                </a:solidFill>
              </a:rPr>
              <a:t> 하는데 굳이 </a:t>
            </a:r>
            <a:r>
              <a:rPr lang="en-US" altLang="ko-KR" sz="1200" dirty="0" smtClean="0">
                <a:solidFill>
                  <a:schemeClr val="tx1"/>
                </a:solidFill>
              </a:rPr>
              <a:t>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선택을 할 필요가 있을까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3  </a:t>
            </a:r>
            <a:r>
              <a:rPr lang="ko-KR" altLang="en-US" sz="1200" dirty="0" smtClean="0">
                <a:solidFill>
                  <a:schemeClr val="tx1"/>
                </a:solidFill>
              </a:rPr>
              <a:t>번</a:t>
            </a:r>
            <a:r>
              <a:rPr lang="en-US" altLang="ko-KR" sz="1200" dirty="0" smtClean="0">
                <a:solidFill>
                  <a:schemeClr val="tx1"/>
                </a:solidFill>
              </a:rPr>
              <a:t>,   4 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ko-KR" altLang="en-US" sz="1200" dirty="0" smtClean="0">
                <a:solidFill>
                  <a:schemeClr val="tx1"/>
                </a:solidFill>
              </a:rPr>
              <a:t>페이지</a:t>
            </a:r>
            <a:r>
              <a:rPr lang="en-US" altLang="ko-KR" sz="1200" dirty="0" smtClean="0">
                <a:solidFill>
                  <a:schemeClr val="tx1"/>
                </a:solidFill>
              </a:rPr>
              <a:t>, 2</a:t>
            </a:r>
            <a:r>
              <a:rPr lang="ko-KR" altLang="en-US" sz="1200" dirty="0" smtClean="0">
                <a:solidFill>
                  <a:schemeClr val="tx1"/>
                </a:solidFill>
              </a:rPr>
              <a:t>페이지 다른 이유가 뭔가</a:t>
            </a:r>
            <a:r>
              <a:rPr lang="en-US" altLang="ko-KR" sz="1200" dirty="0" smtClean="0">
                <a:solidFill>
                  <a:schemeClr val="tx1"/>
                </a:solidFill>
              </a:rPr>
              <a:t>? </a:t>
            </a:r>
            <a:r>
              <a:rPr lang="ko-KR" altLang="en-US" sz="1200" dirty="0" smtClean="0">
                <a:solidFill>
                  <a:schemeClr val="tx1"/>
                </a:solidFill>
              </a:rPr>
              <a:t>일치 되어야 </a:t>
            </a:r>
            <a:r>
              <a:rPr lang="ko-KR" altLang="en-US" sz="1200" dirty="0" smtClean="0">
                <a:solidFill>
                  <a:schemeClr val="tx1"/>
                </a:solidFill>
              </a:rPr>
              <a:t>함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보고서 이력관리 보고서 저장 오류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도시공간분석에는 </a:t>
            </a:r>
            <a:r>
              <a:rPr lang="ko-KR" altLang="en-US" sz="1200" dirty="0" err="1">
                <a:solidFill>
                  <a:schemeClr val="tx1"/>
                </a:solidFill>
              </a:rPr>
              <a:t>건축인허가</a:t>
            </a:r>
            <a:r>
              <a:rPr lang="ko-KR" altLang="en-US" sz="1200" dirty="0">
                <a:solidFill>
                  <a:schemeClr val="tx1"/>
                </a:solidFill>
              </a:rPr>
              <a:t> 관련 기능이 없으나 보고서 목록에 나타나고 있음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5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페이지 순번들을 화면 가운데로 정렬 시킴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51304" y="119653"/>
            <a:ext cx="3556172" cy="3623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리포트관리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&gt;&gt;</a:t>
            </a:r>
            <a:r>
              <a:rPr lang="ko-KR" altLang="en-US" dirty="0" smtClean="0">
                <a:solidFill>
                  <a:schemeClr val="tx1"/>
                </a:solidFill>
              </a:rPr>
              <a:t>리포트이력관리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9569" y="496799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31" name="직사각형 30"/>
          <p:cNvSpPr/>
          <p:nvPr/>
        </p:nvSpPr>
        <p:spPr>
          <a:xfrm>
            <a:off x="379566" y="552783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950493" y="552783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6" y="610146"/>
            <a:ext cx="4143375" cy="4300939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537711" y="1473361"/>
            <a:ext cx="3847638" cy="45322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826589" y="2336576"/>
            <a:ext cx="461778" cy="45322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15538" y="232109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43" name="직사각형 42"/>
          <p:cNvSpPr/>
          <p:nvPr/>
        </p:nvSpPr>
        <p:spPr>
          <a:xfrm>
            <a:off x="2129783" y="1416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37" name="직사각형 36"/>
          <p:cNvSpPr/>
          <p:nvPr/>
        </p:nvSpPr>
        <p:spPr>
          <a:xfrm>
            <a:off x="3706018" y="496271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39" name="직사각형 38"/>
          <p:cNvSpPr/>
          <p:nvPr/>
        </p:nvSpPr>
        <p:spPr>
          <a:xfrm>
            <a:off x="3771678" y="513891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93" y="610146"/>
            <a:ext cx="3229106" cy="26860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193" y="641007"/>
            <a:ext cx="3766107" cy="25908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6295912" y="206174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44" name="직사각형 43"/>
          <p:cNvSpPr/>
          <p:nvPr/>
        </p:nvSpPr>
        <p:spPr>
          <a:xfrm>
            <a:off x="9663979" y="206174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45" name="직사각형 44"/>
          <p:cNvSpPr/>
          <p:nvPr/>
        </p:nvSpPr>
        <p:spPr>
          <a:xfrm>
            <a:off x="5034705" y="3074438"/>
            <a:ext cx="1831608" cy="34646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79565" y="607394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801179" y="295884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8503" y="4222353"/>
            <a:ext cx="3726845" cy="29434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35050" y="413099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81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291</Words>
  <Application>Microsoft Office PowerPoint</Application>
  <PresentationFormat>와이드스크린</PresentationFormat>
  <Paragraphs>61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146</cp:revision>
  <dcterms:created xsi:type="dcterms:W3CDTF">2023-10-30T05:38:20Z</dcterms:created>
  <dcterms:modified xsi:type="dcterms:W3CDTF">2024-02-21T08:18:35Z</dcterms:modified>
</cp:coreProperties>
</file>