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97931"/>
            <a:ext cx="11900996" cy="47385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69964" y="2900939"/>
            <a:ext cx="1140879" cy="1147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101802" y="5516103"/>
            <a:ext cx="2493817" cy="612648"/>
          </a:xfrm>
          <a:prstGeom prst="wedgeRectCallout">
            <a:avLst>
              <a:gd name="adj1" fmla="val -88227"/>
              <a:gd name="adj2" fmla="val -2902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동일한 지번이 보여짐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304" y="1894998"/>
            <a:ext cx="1993380" cy="706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444381" y="3577041"/>
            <a:ext cx="376317" cy="1147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9875916" y="5762344"/>
            <a:ext cx="2493817" cy="612648"/>
          </a:xfrm>
          <a:prstGeom prst="wedgeRectCallout">
            <a:avLst>
              <a:gd name="adj1" fmla="val 18440"/>
              <a:gd name="adj2" fmla="val -250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돋보기 클릭하면 이전 파일이 보여짐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6722" y="483661"/>
            <a:ext cx="2493817" cy="655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사전심사청구서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9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183</cp:revision>
  <cp:lastPrinted>2024-03-12T09:08:32Z</cp:lastPrinted>
  <dcterms:created xsi:type="dcterms:W3CDTF">2023-10-30T05:38:20Z</dcterms:created>
  <dcterms:modified xsi:type="dcterms:W3CDTF">2024-03-27T09:27:05Z</dcterms:modified>
</cp:coreProperties>
</file>