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122825" y="61104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95345" y="5396453"/>
            <a:ext cx="2819022" cy="713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6083" y="4405745"/>
            <a:ext cx="1216296" cy="2161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32702" y="5665062"/>
            <a:ext cx="2344189" cy="2531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 설명선 20"/>
          <p:cNvSpPr/>
          <p:nvPr/>
        </p:nvSpPr>
        <p:spPr>
          <a:xfrm>
            <a:off x="7481328" y="5887667"/>
            <a:ext cx="2493817" cy="612648"/>
          </a:xfrm>
          <a:prstGeom prst="wedgeRectCallout">
            <a:avLst>
              <a:gd name="adj1" fmla="val 48441"/>
              <a:gd name="adj2" fmla="val -6281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버턴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클릭시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라이오버턴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clear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711" y="4256735"/>
            <a:ext cx="2818866" cy="26012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74720" y="6574480"/>
            <a:ext cx="482138" cy="2531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9" idx="3"/>
            <a:endCxn id="15" idx="2"/>
          </p:cNvCxnSpPr>
          <p:nvPr/>
        </p:nvCxnSpPr>
        <p:spPr>
          <a:xfrm flipV="1">
            <a:off x="3956858" y="3532909"/>
            <a:ext cx="2250764" cy="316814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823250" y="2276046"/>
            <a:ext cx="768743" cy="12568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 설명선 23"/>
          <p:cNvSpPr/>
          <p:nvPr/>
        </p:nvSpPr>
        <p:spPr>
          <a:xfrm>
            <a:off x="6029208" y="4170619"/>
            <a:ext cx="2493817" cy="612648"/>
          </a:xfrm>
          <a:prstGeom prst="wedgeRectCallout">
            <a:avLst>
              <a:gd name="adj1" fmla="val -36559"/>
              <a:gd name="adj2" fmla="val -14645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FF0000"/>
                </a:solidFill>
              </a:rPr>
              <a:t>정상임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7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7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DTS_ND_011</cp:lastModifiedBy>
  <cp:revision>179</cp:revision>
  <cp:lastPrinted>2024-03-12T09:08:32Z</cp:lastPrinted>
  <dcterms:created xsi:type="dcterms:W3CDTF">2023-10-30T05:38:20Z</dcterms:created>
  <dcterms:modified xsi:type="dcterms:W3CDTF">2024-03-27T10:33:37Z</dcterms:modified>
</cp:coreProperties>
</file>