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9" r:id="rId2"/>
  </p:sldIdLst>
  <p:sldSz cx="12192000" cy="6858000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44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0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97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658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920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089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6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677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131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628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843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971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643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58860-DA92-4498-BBEC-BB99F58E4707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908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51304" y="5092700"/>
            <a:ext cx="11900996" cy="165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AutoNum type="arabicPeriod"/>
            </a:pPr>
            <a:endParaRPr lang="en-US" altLang="ko-KR" sz="1200" dirty="0" smtClean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04" y="1209329"/>
            <a:ext cx="2300951" cy="287655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263535" y="3266902"/>
            <a:ext cx="906087" cy="34361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4876" y="72564"/>
            <a:ext cx="3707736" cy="560682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2591639" y="2510096"/>
            <a:ext cx="1016086" cy="25313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613607" y="2724718"/>
            <a:ext cx="587688" cy="4424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282780" y="5200767"/>
            <a:ext cx="2121393" cy="47861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5233" y="127089"/>
            <a:ext cx="5353654" cy="4594540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8877993" y="3981223"/>
            <a:ext cx="1679171" cy="71399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 설명선 20"/>
          <p:cNvSpPr/>
          <p:nvPr/>
        </p:nvSpPr>
        <p:spPr>
          <a:xfrm>
            <a:off x="7481328" y="5887667"/>
            <a:ext cx="2493817" cy="612648"/>
          </a:xfrm>
          <a:prstGeom prst="wedgeRectCallout">
            <a:avLst>
              <a:gd name="adj1" fmla="val 52774"/>
              <a:gd name="adj2" fmla="val -28214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rgbClr val="FF0000"/>
                </a:solidFill>
              </a:rPr>
              <a:t>확인 </a:t>
            </a:r>
            <a:r>
              <a:rPr lang="ko-KR" altLang="en-US" sz="1200" b="1" smtClean="0">
                <a:solidFill>
                  <a:srgbClr val="FF0000"/>
                </a:solidFill>
              </a:rPr>
              <a:t>버턴 작동 안됨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13" name="꺾인 연결선 12"/>
          <p:cNvCxnSpPr>
            <a:endCxn id="18" idx="1"/>
          </p:cNvCxnSpPr>
          <p:nvPr/>
        </p:nvCxnSpPr>
        <p:spPr>
          <a:xfrm flipV="1">
            <a:off x="5404173" y="4338220"/>
            <a:ext cx="3473820" cy="1139867"/>
          </a:xfrm>
          <a:prstGeom prst="bentConnector3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>
            <a:stCxn id="5" idx="2"/>
          </p:cNvCxnSpPr>
          <p:nvPr/>
        </p:nvCxnSpPr>
        <p:spPr>
          <a:xfrm rot="16200000" flipH="1">
            <a:off x="1968757" y="3358341"/>
            <a:ext cx="370704" cy="875060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2617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2729</TotalTime>
  <Words>4</Words>
  <Application>Microsoft Office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onpoom-DTS-017</dc:creator>
  <cp:lastModifiedBy>DTS_ND_011</cp:lastModifiedBy>
  <cp:revision>178</cp:revision>
  <cp:lastPrinted>2024-03-12T09:08:32Z</cp:lastPrinted>
  <dcterms:created xsi:type="dcterms:W3CDTF">2023-10-30T05:38:20Z</dcterms:created>
  <dcterms:modified xsi:type="dcterms:W3CDTF">2024-03-27T12:30:37Z</dcterms:modified>
</cp:coreProperties>
</file>