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0" y="0"/>
            <a:ext cx="6200775" cy="4364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5" y="4364182"/>
            <a:ext cx="6248400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7" y="5888182"/>
            <a:ext cx="6200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8" y="125990"/>
            <a:ext cx="6296025" cy="3498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8" y="3624350"/>
            <a:ext cx="6181725" cy="12469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7" y="4861821"/>
            <a:ext cx="6143625" cy="10568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88" y="5918663"/>
            <a:ext cx="6286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" y="72650"/>
            <a:ext cx="6372225" cy="32940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4" y="3366656"/>
            <a:ext cx="6267450" cy="9892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4" y="4355869"/>
            <a:ext cx="6200775" cy="16859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" y="6106825"/>
            <a:ext cx="6172200" cy="15430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472" y="72651"/>
            <a:ext cx="6181725" cy="1091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6522" y="1163783"/>
            <a:ext cx="6162675" cy="12024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7471" y="2366271"/>
            <a:ext cx="6181725" cy="10778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084" y="3457403"/>
            <a:ext cx="6200775" cy="10161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5084" y="4486796"/>
            <a:ext cx="6134100" cy="110767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6034" y="5607759"/>
            <a:ext cx="6172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4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29"/>
            <a:ext cx="6162675" cy="150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279"/>
            <a:ext cx="6162675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75" y="3036224"/>
            <a:ext cx="6191250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84024"/>
            <a:ext cx="6181725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101" y="85379"/>
            <a:ext cx="6181725" cy="1485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101" y="1571279"/>
            <a:ext cx="62865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190</cp:revision>
  <cp:lastPrinted>2024-03-12T09:08:32Z</cp:lastPrinted>
  <dcterms:created xsi:type="dcterms:W3CDTF">2023-10-30T05:38:20Z</dcterms:created>
  <dcterms:modified xsi:type="dcterms:W3CDTF">2024-03-29T05:51:33Z</dcterms:modified>
</cp:coreProperties>
</file>