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7637"/>
            <a:ext cx="243004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사전심사청구서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788"/>
            <a:ext cx="5862181" cy="5467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60114" y="5921223"/>
            <a:ext cx="2141952" cy="801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191</cp:revision>
  <cp:lastPrinted>2024-03-12T09:08:32Z</cp:lastPrinted>
  <dcterms:created xsi:type="dcterms:W3CDTF">2023-10-30T05:38:20Z</dcterms:created>
  <dcterms:modified xsi:type="dcterms:W3CDTF">2024-03-29T11:06:41Z</dcterms:modified>
</cp:coreProperties>
</file>