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>
        <p:scale>
          <a:sx n="118" d="100"/>
          <a:sy n="118" d="100"/>
        </p:scale>
        <p:origin x="-1026" y="-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675"/>
            <a:ext cx="7191375" cy="5648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47637"/>
            <a:ext cx="243004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도면저작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별도화면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5024" y="4634629"/>
            <a:ext cx="5674291" cy="1490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5" y="416948"/>
            <a:ext cx="6086475" cy="65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47637"/>
            <a:ext cx="2430049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사전심사청구서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도면불러오기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46" y="1168378"/>
            <a:ext cx="6410325" cy="57245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8409" y="4847572"/>
            <a:ext cx="6219761" cy="1277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70" y="504825"/>
            <a:ext cx="6124575" cy="6353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48734" y="4498931"/>
            <a:ext cx="5677294" cy="2393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8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190</cp:revision>
  <cp:lastPrinted>2024-03-12T09:08:32Z</cp:lastPrinted>
  <dcterms:created xsi:type="dcterms:W3CDTF">2023-10-30T05:38:20Z</dcterms:created>
  <dcterms:modified xsi:type="dcterms:W3CDTF">2024-03-29T10:43:29Z</dcterms:modified>
</cp:coreProperties>
</file>