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303" r:id="rId6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9" y="159586"/>
            <a:ext cx="6219825" cy="3830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38" y="3990110"/>
            <a:ext cx="6162676" cy="13965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544" y="84859"/>
            <a:ext cx="4562475" cy="27664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643" y="2851265"/>
            <a:ext cx="4486275" cy="39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1" y="0"/>
            <a:ext cx="6219825" cy="332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0" y="3327775"/>
            <a:ext cx="6219825" cy="1114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0" y="4442200"/>
            <a:ext cx="6219825" cy="11190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9" y="5541125"/>
            <a:ext cx="6219825" cy="1114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513" y="0"/>
            <a:ext cx="4486275" cy="4000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275" y="4000500"/>
            <a:ext cx="4476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" y="0"/>
            <a:ext cx="6286500" cy="22815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" y="2281585"/>
            <a:ext cx="6248400" cy="866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1" y="3148360"/>
            <a:ext cx="6181725" cy="885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1" y="4034185"/>
            <a:ext cx="6210300" cy="876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21" y="4920010"/>
            <a:ext cx="6134100" cy="819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46" y="5739160"/>
            <a:ext cx="6124575" cy="9048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230" y="0"/>
            <a:ext cx="6134100" cy="6317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2229" y="652028"/>
            <a:ext cx="6162675" cy="5508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7087" y="1180668"/>
            <a:ext cx="6143625" cy="5979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9937" y="1765460"/>
            <a:ext cx="6153150" cy="6889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3180" y="2454425"/>
            <a:ext cx="6153150" cy="5626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45567" y="3017051"/>
            <a:ext cx="6067425" cy="5841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4142" y="3567460"/>
            <a:ext cx="6219825" cy="70118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68512" y="4277083"/>
            <a:ext cx="6172200" cy="6429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30412" y="4906594"/>
            <a:ext cx="6153150" cy="7543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46421" y="5660967"/>
            <a:ext cx="6181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2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4" y="59142"/>
            <a:ext cx="3762375" cy="338137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89" y="59142"/>
            <a:ext cx="9039225" cy="33813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3" y="3440517"/>
            <a:ext cx="12901352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1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39" y="191972"/>
            <a:ext cx="91249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183</cp:revision>
  <cp:lastPrinted>2024-03-12T09:08:32Z</cp:lastPrinted>
  <dcterms:created xsi:type="dcterms:W3CDTF">2023-10-30T05:38:20Z</dcterms:created>
  <dcterms:modified xsi:type="dcterms:W3CDTF">2024-03-29T00:35:00Z</dcterms:modified>
</cp:coreProperties>
</file>